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73" r:id="rId3"/>
    <p:sldId id="274" r:id="rId4"/>
    <p:sldId id="271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93" autoAdjust="0"/>
  </p:normalViewPr>
  <p:slideViewPr>
    <p:cSldViewPr>
      <p:cViewPr varScale="1">
        <p:scale>
          <a:sx n="90" d="100"/>
          <a:sy n="90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4B71A-3287-41F9-9D10-7E5AF0E0B2F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8561C7-7CDF-4A71-95CA-907F62225E19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FSM SDP 2004-2023</a:t>
          </a:r>
        </a:p>
      </dgm:t>
    </dgm:pt>
    <dgm:pt modelId="{8AC4D79F-2B70-4A88-83F2-D64717D0C17E}" type="parTrans" cxnId="{39718BE5-028B-40C5-9110-5D9DF6969938}">
      <dgm:prSet/>
      <dgm:spPr/>
      <dgm:t>
        <a:bodyPr/>
        <a:lstStyle/>
        <a:p>
          <a:endParaRPr lang="en-US"/>
        </a:p>
      </dgm:t>
    </dgm:pt>
    <dgm:pt modelId="{2EE88949-D4E5-4E1A-B516-F40ED1585AD1}" type="sibTrans" cxnId="{39718BE5-028B-40C5-9110-5D9DF6969938}">
      <dgm:prSet/>
      <dgm:spPr/>
      <dgm:t>
        <a:bodyPr/>
        <a:lstStyle/>
        <a:p>
          <a:endParaRPr lang="en-US"/>
        </a:p>
      </dgm:t>
    </dgm:pt>
    <dgm:pt modelId="{E4D9362D-0B35-4E2A-9BDF-BA373729D2CF}">
      <dgm:prSet phldrT="[Text]"/>
      <dgm:spPr/>
      <dgm:t>
        <a:bodyPr/>
        <a:lstStyle/>
        <a:p>
          <a:r>
            <a:rPr lang="en-US" dirty="0"/>
            <a:t>Sector Policy Updates</a:t>
          </a:r>
        </a:p>
      </dgm:t>
    </dgm:pt>
    <dgm:pt modelId="{6465286C-B0BF-4C54-9F64-721CAFBFC9F1}" type="parTrans" cxnId="{FE997CA3-0EF4-4F39-9676-853F09A1A7D3}">
      <dgm:prSet/>
      <dgm:spPr/>
      <dgm:t>
        <a:bodyPr/>
        <a:lstStyle/>
        <a:p>
          <a:endParaRPr lang="en-US"/>
        </a:p>
      </dgm:t>
    </dgm:pt>
    <dgm:pt modelId="{CF3D641E-E383-4876-88A7-C0A064201456}" type="sibTrans" cxnId="{FE997CA3-0EF4-4F39-9676-853F09A1A7D3}">
      <dgm:prSet/>
      <dgm:spPr/>
      <dgm:t>
        <a:bodyPr/>
        <a:lstStyle/>
        <a:p>
          <a:endParaRPr lang="en-US"/>
        </a:p>
      </dgm:t>
    </dgm:pt>
    <dgm:pt modelId="{C4AADE1F-A392-499A-BF5E-F8035BE96DE5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2023 Action Plan</a:t>
          </a:r>
        </a:p>
      </dgm:t>
    </dgm:pt>
    <dgm:pt modelId="{FFA7D3BA-D6CE-44A0-9F01-FDCFB5682714}" type="parTrans" cxnId="{2DEAD62E-BADE-4E1A-B495-D1844439EBAF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118C4A59-5236-4C24-8171-C8DF35E07BAE}" type="sibTrans" cxnId="{2DEAD62E-BADE-4E1A-B495-D1844439EBAF}">
      <dgm:prSet/>
      <dgm:spPr/>
      <dgm:t>
        <a:bodyPr/>
        <a:lstStyle/>
        <a:p>
          <a:endParaRPr lang="en-US"/>
        </a:p>
      </dgm:t>
    </dgm:pt>
    <dgm:pt modelId="{6116A23C-3EE8-4A87-87EC-FC76F43287B8}">
      <dgm:prSet phldrT="[Text]" custT="1"/>
      <dgm:spPr/>
      <dgm:t>
        <a:bodyPr/>
        <a:lstStyle/>
        <a:p>
          <a:r>
            <a:rPr lang="en-US" sz="3200" dirty="0"/>
            <a:t>IDP Update </a:t>
          </a:r>
          <a:r>
            <a:rPr lang="en-US" sz="2800" dirty="0"/>
            <a:t>2015 - 2025</a:t>
          </a:r>
          <a:endParaRPr lang="en-US" sz="3200" dirty="0"/>
        </a:p>
      </dgm:t>
    </dgm:pt>
    <dgm:pt modelId="{5B716F45-D202-4C1A-BFA5-DB0BEF08B8DA}" type="parTrans" cxnId="{4F11E475-A4B9-4291-92C4-2048CD458CD7}">
      <dgm:prSet/>
      <dgm:spPr/>
      <dgm:t>
        <a:bodyPr/>
        <a:lstStyle/>
        <a:p>
          <a:endParaRPr lang="en-US"/>
        </a:p>
      </dgm:t>
    </dgm:pt>
    <dgm:pt modelId="{C3661938-B1E3-4105-807C-6E3C36414A17}" type="sibTrans" cxnId="{4F11E475-A4B9-4291-92C4-2048CD458CD7}">
      <dgm:prSet/>
      <dgm:spPr/>
      <dgm:t>
        <a:bodyPr/>
        <a:lstStyle/>
        <a:p>
          <a:endParaRPr lang="en-US"/>
        </a:p>
      </dgm:t>
    </dgm:pt>
    <dgm:pt modelId="{51BC5C57-3CF2-4FC6-BA2A-E6BF39619291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States SDPs</a:t>
          </a:r>
        </a:p>
      </dgm:t>
    </dgm:pt>
    <dgm:pt modelId="{008367AE-B354-46C2-B096-AAB9CFB5B118}" type="parTrans" cxnId="{96390FC7-7F5F-46C8-8507-DA261B44BD7B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EC96C9DC-9D16-4118-ABD9-D536B6179E62}" type="sibTrans" cxnId="{96390FC7-7F5F-46C8-8507-DA261B44BD7B}">
      <dgm:prSet/>
      <dgm:spPr/>
      <dgm:t>
        <a:bodyPr/>
        <a:lstStyle/>
        <a:p>
          <a:endParaRPr lang="en-US"/>
        </a:p>
      </dgm:t>
    </dgm:pt>
    <dgm:pt modelId="{0DB4066A-2D85-4C90-A8EE-B70A38CDB462}" type="pres">
      <dgm:prSet presAssocID="{A014B71A-3287-41F9-9D10-7E5AF0E0B2F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1CE8C2-3811-41FB-A034-E53BB0DF255B}" type="pres">
      <dgm:prSet presAssocID="{F18561C7-7CDF-4A71-95CA-907F62225E19}" presName="centerShape" presStyleLbl="node0" presStyleIdx="0" presStyleCnt="1"/>
      <dgm:spPr/>
      <dgm:t>
        <a:bodyPr/>
        <a:lstStyle/>
        <a:p>
          <a:endParaRPr lang="en-US"/>
        </a:p>
      </dgm:t>
    </dgm:pt>
    <dgm:pt modelId="{D06540A7-2741-4B11-889E-3C0845BA5C96}" type="pres">
      <dgm:prSet presAssocID="{6465286C-B0BF-4C54-9F64-721CAFBFC9F1}" presName="parTrans" presStyleLbl="bgSibTrans2D1" presStyleIdx="0" presStyleCnt="4" custLinFactNeighborX="9859" custLinFactNeighborY="9470"/>
      <dgm:spPr/>
      <dgm:t>
        <a:bodyPr/>
        <a:lstStyle/>
        <a:p>
          <a:endParaRPr lang="en-US"/>
        </a:p>
      </dgm:t>
    </dgm:pt>
    <dgm:pt modelId="{54132EBC-AEF2-4DB4-88E8-28D594F92662}" type="pres">
      <dgm:prSet presAssocID="{E4D9362D-0B35-4E2A-9BDF-BA373729D2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ECE86-722F-460C-BBD6-3E9F6367E534}" type="pres">
      <dgm:prSet presAssocID="{FFA7D3BA-D6CE-44A0-9F01-FDCFB5682714}" presName="parTrans" presStyleLbl="bgSibTrans2D1" presStyleIdx="1" presStyleCnt="4" custAng="10791218" custScaleX="45640" custScaleY="111708" custLinFactNeighborX="11918" custLinFactNeighborY="67541"/>
      <dgm:spPr/>
      <dgm:t>
        <a:bodyPr/>
        <a:lstStyle/>
        <a:p>
          <a:endParaRPr lang="en-US"/>
        </a:p>
      </dgm:t>
    </dgm:pt>
    <dgm:pt modelId="{550BFE6F-96DF-4CAD-8BEF-F3F60C9CC82E}" type="pres">
      <dgm:prSet presAssocID="{C4AADE1F-A392-499A-BF5E-F8035BE96D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A4B13-1804-45D1-B488-EB8DABF83185}" type="pres">
      <dgm:prSet presAssocID="{5B716F45-D202-4C1A-BFA5-DB0BEF08B8DA}" presName="parTrans" presStyleLbl="bgSibTrans2D1" presStyleIdx="2" presStyleCnt="4" custLinFactNeighborX="5034" custLinFactNeighborY="32719"/>
      <dgm:spPr/>
      <dgm:t>
        <a:bodyPr/>
        <a:lstStyle/>
        <a:p>
          <a:endParaRPr lang="en-US"/>
        </a:p>
      </dgm:t>
    </dgm:pt>
    <dgm:pt modelId="{58F39E7A-77DE-4979-98A9-43BBC3A4C057}" type="pres">
      <dgm:prSet presAssocID="{6116A23C-3EE8-4A87-87EC-FC76F43287B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7A06D-D3F5-4616-B54A-6F7F23CA4AD5}" type="pres">
      <dgm:prSet presAssocID="{008367AE-B354-46C2-B096-AAB9CFB5B118}" presName="parTrans" presStyleLbl="bgSibTrans2D1" presStyleIdx="3" presStyleCnt="4" custAng="10878984" custScaleX="41704" custScaleY="90173" custLinFactNeighborX="-32919" custLinFactNeighborY="5460"/>
      <dgm:spPr/>
      <dgm:t>
        <a:bodyPr/>
        <a:lstStyle/>
        <a:p>
          <a:endParaRPr lang="en-US"/>
        </a:p>
      </dgm:t>
    </dgm:pt>
    <dgm:pt modelId="{90C0FC93-EC9F-423D-806A-6DB8E2C7B9FA}" type="pres">
      <dgm:prSet presAssocID="{51BC5C57-3CF2-4FC6-BA2A-E6BF39619291}" presName="node" presStyleLbl="node1" presStyleIdx="3" presStyleCnt="4" custRadScaleRad="103925" custRadScaleInc="30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997CA3-0EF4-4F39-9676-853F09A1A7D3}" srcId="{F18561C7-7CDF-4A71-95CA-907F62225E19}" destId="{E4D9362D-0B35-4E2A-9BDF-BA373729D2CF}" srcOrd="0" destOrd="0" parTransId="{6465286C-B0BF-4C54-9F64-721CAFBFC9F1}" sibTransId="{CF3D641E-E383-4876-88A7-C0A064201456}"/>
    <dgm:cxn modelId="{4F11E475-A4B9-4291-92C4-2048CD458CD7}" srcId="{F18561C7-7CDF-4A71-95CA-907F62225E19}" destId="{6116A23C-3EE8-4A87-87EC-FC76F43287B8}" srcOrd="2" destOrd="0" parTransId="{5B716F45-D202-4C1A-BFA5-DB0BEF08B8DA}" sibTransId="{C3661938-B1E3-4105-807C-6E3C36414A17}"/>
    <dgm:cxn modelId="{5C77D936-6697-45C6-9B6D-050D1249DFD3}" type="presOf" srcId="{5B716F45-D202-4C1A-BFA5-DB0BEF08B8DA}" destId="{AD2A4B13-1804-45D1-B488-EB8DABF83185}" srcOrd="0" destOrd="0" presId="urn:microsoft.com/office/officeart/2005/8/layout/radial4"/>
    <dgm:cxn modelId="{CB2B10CA-C33E-4043-8D97-02EB9BB1EA5B}" type="presOf" srcId="{E4D9362D-0B35-4E2A-9BDF-BA373729D2CF}" destId="{54132EBC-AEF2-4DB4-88E8-28D594F92662}" srcOrd="0" destOrd="0" presId="urn:microsoft.com/office/officeart/2005/8/layout/radial4"/>
    <dgm:cxn modelId="{96390FC7-7F5F-46C8-8507-DA261B44BD7B}" srcId="{F18561C7-7CDF-4A71-95CA-907F62225E19}" destId="{51BC5C57-3CF2-4FC6-BA2A-E6BF39619291}" srcOrd="3" destOrd="0" parTransId="{008367AE-B354-46C2-B096-AAB9CFB5B118}" sibTransId="{EC96C9DC-9D16-4118-ABD9-D536B6179E62}"/>
    <dgm:cxn modelId="{990AB1B6-D268-49E3-B22C-CEAF97C04155}" type="presOf" srcId="{008367AE-B354-46C2-B096-AAB9CFB5B118}" destId="{3CE7A06D-D3F5-4616-B54A-6F7F23CA4AD5}" srcOrd="0" destOrd="0" presId="urn:microsoft.com/office/officeart/2005/8/layout/radial4"/>
    <dgm:cxn modelId="{2DEAD62E-BADE-4E1A-B495-D1844439EBAF}" srcId="{F18561C7-7CDF-4A71-95CA-907F62225E19}" destId="{C4AADE1F-A392-499A-BF5E-F8035BE96DE5}" srcOrd="1" destOrd="0" parTransId="{FFA7D3BA-D6CE-44A0-9F01-FDCFB5682714}" sibTransId="{118C4A59-5236-4C24-8171-C8DF35E07BAE}"/>
    <dgm:cxn modelId="{4AB9096B-2EAD-4FE4-929F-C2DFF76DB32A}" type="presOf" srcId="{51BC5C57-3CF2-4FC6-BA2A-E6BF39619291}" destId="{90C0FC93-EC9F-423D-806A-6DB8E2C7B9FA}" srcOrd="0" destOrd="0" presId="urn:microsoft.com/office/officeart/2005/8/layout/radial4"/>
    <dgm:cxn modelId="{79E634DB-4602-437D-A6A8-6D12E8D1FDBA}" type="presOf" srcId="{FFA7D3BA-D6CE-44A0-9F01-FDCFB5682714}" destId="{0ABECE86-722F-460C-BBD6-3E9F6367E534}" srcOrd="0" destOrd="0" presId="urn:microsoft.com/office/officeart/2005/8/layout/radial4"/>
    <dgm:cxn modelId="{A2CFDD76-51F9-4A7E-80A2-6A8B4A48A5D5}" type="presOf" srcId="{A014B71A-3287-41F9-9D10-7E5AF0E0B2FB}" destId="{0DB4066A-2D85-4C90-A8EE-B70A38CDB462}" srcOrd="0" destOrd="0" presId="urn:microsoft.com/office/officeart/2005/8/layout/radial4"/>
    <dgm:cxn modelId="{2825BF96-328E-44C5-B5A8-E04373012A3D}" type="presOf" srcId="{F18561C7-7CDF-4A71-95CA-907F62225E19}" destId="{531CE8C2-3811-41FB-A034-E53BB0DF255B}" srcOrd="0" destOrd="0" presId="urn:microsoft.com/office/officeart/2005/8/layout/radial4"/>
    <dgm:cxn modelId="{0C003F7C-B526-4A3F-AE96-472859161152}" type="presOf" srcId="{C4AADE1F-A392-499A-BF5E-F8035BE96DE5}" destId="{550BFE6F-96DF-4CAD-8BEF-F3F60C9CC82E}" srcOrd="0" destOrd="0" presId="urn:microsoft.com/office/officeart/2005/8/layout/radial4"/>
    <dgm:cxn modelId="{39718BE5-028B-40C5-9110-5D9DF6969938}" srcId="{A014B71A-3287-41F9-9D10-7E5AF0E0B2FB}" destId="{F18561C7-7CDF-4A71-95CA-907F62225E19}" srcOrd="0" destOrd="0" parTransId="{8AC4D79F-2B70-4A88-83F2-D64717D0C17E}" sibTransId="{2EE88949-D4E5-4E1A-B516-F40ED1585AD1}"/>
    <dgm:cxn modelId="{E64149D4-70E0-434D-B206-927AAAF5A6D6}" type="presOf" srcId="{6465286C-B0BF-4C54-9F64-721CAFBFC9F1}" destId="{D06540A7-2741-4B11-889E-3C0845BA5C96}" srcOrd="0" destOrd="0" presId="urn:microsoft.com/office/officeart/2005/8/layout/radial4"/>
    <dgm:cxn modelId="{ABB63F9D-62F2-4F43-814D-D1AD2915C163}" type="presOf" srcId="{6116A23C-3EE8-4A87-87EC-FC76F43287B8}" destId="{58F39E7A-77DE-4979-98A9-43BBC3A4C057}" srcOrd="0" destOrd="0" presId="urn:microsoft.com/office/officeart/2005/8/layout/radial4"/>
    <dgm:cxn modelId="{8104189E-7464-462A-AE69-582C3569296A}" type="presParOf" srcId="{0DB4066A-2D85-4C90-A8EE-B70A38CDB462}" destId="{531CE8C2-3811-41FB-A034-E53BB0DF255B}" srcOrd="0" destOrd="0" presId="urn:microsoft.com/office/officeart/2005/8/layout/radial4"/>
    <dgm:cxn modelId="{6BD860AB-B6C0-4D94-A6E8-625938EFF020}" type="presParOf" srcId="{0DB4066A-2D85-4C90-A8EE-B70A38CDB462}" destId="{D06540A7-2741-4B11-889E-3C0845BA5C96}" srcOrd="1" destOrd="0" presId="urn:microsoft.com/office/officeart/2005/8/layout/radial4"/>
    <dgm:cxn modelId="{8C77454C-55A6-4E23-85C1-D3FAE89C85DB}" type="presParOf" srcId="{0DB4066A-2D85-4C90-A8EE-B70A38CDB462}" destId="{54132EBC-AEF2-4DB4-88E8-28D594F92662}" srcOrd="2" destOrd="0" presId="urn:microsoft.com/office/officeart/2005/8/layout/radial4"/>
    <dgm:cxn modelId="{E2CFC1A0-AAEE-44F6-9A22-30C102B68144}" type="presParOf" srcId="{0DB4066A-2D85-4C90-A8EE-B70A38CDB462}" destId="{0ABECE86-722F-460C-BBD6-3E9F6367E534}" srcOrd="3" destOrd="0" presId="urn:microsoft.com/office/officeart/2005/8/layout/radial4"/>
    <dgm:cxn modelId="{17B5D997-D7A2-4F74-A6DA-F0F018FA2D72}" type="presParOf" srcId="{0DB4066A-2D85-4C90-A8EE-B70A38CDB462}" destId="{550BFE6F-96DF-4CAD-8BEF-F3F60C9CC82E}" srcOrd="4" destOrd="0" presId="urn:microsoft.com/office/officeart/2005/8/layout/radial4"/>
    <dgm:cxn modelId="{3DB3DD5D-B4BA-43BB-B132-18AB07AF466E}" type="presParOf" srcId="{0DB4066A-2D85-4C90-A8EE-B70A38CDB462}" destId="{AD2A4B13-1804-45D1-B488-EB8DABF83185}" srcOrd="5" destOrd="0" presId="urn:microsoft.com/office/officeart/2005/8/layout/radial4"/>
    <dgm:cxn modelId="{B7BDE2B3-F710-48C4-B1B9-75BC09DE4DE8}" type="presParOf" srcId="{0DB4066A-2D85-4C90-A8EE-B70A38CDB462}" destId="{58F39E7A-77DE-4979-98A9-43BBC3A4C057}" srcOrd="6" destOrd="0" presId="urn:microsoft.com/office/officeart/2005/8/layout/radial4"/>
    <dgm:cxn modelId="{2ABD58C1-4851-4FEF-B075-ABB6DBAC5E84}" type="presParOf" srcId="{0DB4066A-2D85-4C90-A8EE-B70A38CDB462}" destId="{3CE7A06D-D3F5-4616-B54A-6F7F23CA4AD5}" srcOrd="7" destOrd="0" presId="urn:microsoft.com/office/officeart/2005/8/layout/radial4"/>
    <dgm:cxn modelId="{9A09239F-E769-4CC8-B18A-51960CF6B53E}" type="presParOf" srcId="{0DB4066A-2D85-4C90-A8EE-B70A38CDB462}" destId="{90C0FC93-EC9F-423D-806A-6DB8E2C7B9F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9E114-C1C5-4A83-B3B2-65E05026FA7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798CF-9CDB-4EF1-ADB8-757AFBF05444}">
      <dgm:prSet phldrT="[Text]"/>
      <dgm:spPr/>
      <dgm:t>
        <a:bodyPr/>
        <a:lstStyle/>
        <a:p>
          <a:r>
            <a:rPr lang="en-US" b="1" dirty="0"/>
            <a:t>Kosrae SDP (2014-2023</a:t>
          </a:r>
        </a:p>
      </dgm:t>
    </dgm:pt>
    <dgm:pt modelId="{61F4E965-0E73-497B-A15F-A106F3960C30}" type="parTrans" cxnId="{28F31782-472D-4DA7-9B37-0A3B5478605A}">
      <dgm:prSet/>
      <dgm:spPr/>
      <dgm:t>
        <a:bodyPr/>
        <a:lstStyle/>
        <a:p>
          <a:endParaRPr lang="en-US"/>
        </a:p>
      </dgm:t>
    </dgm:pt>
    <dgm:pt modelId="{93F67A59-24D3-46FA-B585-F2B0C4BA7863}" type="sibTrans" cxnId="{28F31782-472D-4DA7-9B37-0A3B5478605A}">
      <dgm:prSet/>
      <dgm:spPr/>
      <dgm:t>
        <a:bodyPr/>
        <a:lstStyle/>
        <a:p>
          <a:endParaRPr lang="en-US"/>
        </a:p>
      </dgm:t>
    </dgm:pt>
    <dgm:pt modelId="{427B682B-EEBB-46E1-B785-5ECBFC2548F7}">
      <dgm:prSet phldrT="[Text]"/>
      <dgm:spPr/>
      <dgm:t>
        <a:bodyPr/>
        <a:lstStyle/>
        <a:p>
          <a:r>
            <a:rPr lang="en-US" dirty="0"/>
            <a:t>-</a:t>
          </a:r>
          <a:r>
            <a:rPr lang="en-US" b="1" dirty="0"/>
            <a:t>Pohnpei SDP (2013)</a:t>
          </a:r>
        </a:p>
        <a:p>
          <a:r>
            <a:rPr lang="en-US" b="1" dirty="0"/>
            <a:t>-Pohnpei Agriculture Action Plan (2011-2015)</a:t>
          </a:r>
        </a:p>
      </dgm:t>
    </dgm:pt>
    <dgm:pt modelId="{6A3E37CD-7F26-4147-87B6-9EBB469CE8C1}" type="parTrans" cxnId="{1B83FB09-8EC0-4F81-9870-BED77288CB76}">
      <dgm:prSet/>
      <dgm:spPr/>
      <dgm:t>
        <a:bodyPr/>
        <a:lstStyle/>
        <a:p>
          <a:endParaRPr lang="en-US"/>
        </a:p>
      </dgm:t>
    </dgm:pt>
    <dgm:pt modelId="{745129B8-D165-44E9-8379-C131B12973A0}" type="sibTrans" cxnId="{1B83FB09-8EC0-4F81-9870-BED77288CB76}">
      <dgm:prSet/>
      <dgm:spPr/>
      <dgm:t>
        <a:bodyPr/>
        <a:lstStyle/>
        <a:p>
          <a:endParaRPr lang="en-US"/>
        </a:p>
      </dgm:t>
    </dgm:pt>
    <dgm:pt modelId="{0D58046E-DCC3-474B-AA70-0582A325C5DD}">
      <dgm:prSet phldrT="[Text]"/>
      <dgm:spPr/>
      <dgm:t>
        <a:bodyPr/>
        <a:lstStyle/>
        <a:p>
          <a:r>
            <a:rPr lang="en-US" b="1" dirty="0"/>
            <a:t>Yap 5 Year Tourism Dev. Plan (2013-2017)</a:t>
          </a:r>
        </a:p>
      </dgm:t>
    </dgm:pt>
    <dgm:pt modelId="{06F76013-BFE1-4DE0-BB54-2447E8FCC063}" type="parTrans" cxnId="{34E8833C-BE93-4F7B-9D04-A1F72FD06672}">
      <dgm:prSet/>
      <dgm:spPr/>
      <dgm:t>
        <a:bodyPr/>
        <a:lstStyle/>
        <a:p>
          <a:endParaRPr lang="en-US"/>
        </a:p>
      </dgm:t>
    </dgm:pt>
    <dgm:pt modelId="{432BC4B0-293F-45BF-A31E-B7292EA56BD1}" type="sibTrans" cxnId="{34E8833C-BE93-4F7B-9D04-A1F72FD06672}">
      <dgm:prSet/>
      <dgm:spPr/>
      <dgm:t>
        <a:bodyPr/>
        <a:lstStyle/>
        <a:p>
          <a:endParaRPr lang="en-US"/>
        </a:p>
      </dgm:t>
    </dgm:pt>
    <dgm:pt modelId="{4A86DB24-AB37-460B-A6B2-D203BAAD24AB}">
      <dgm:prSet phldrT="[Text]"/>
      <dgm:spPr/>
      <dgm:t>
        <a:bodyPr/>
        <a:lstStyle/>
        <a:p>
          <a:r>
            <a:rPr lang="en-US" b="1" dirty="0"/>
            <a:t>Chuuk State SDP </a:t>
          </a:r>
        </a:p>
      </dgm:t>
    </dgm:pt>
    <dgm:pt modelId="{B567617E-5C01-46C4-A8EA-B890CCEC5E8E}" type="parTrans" cxnId="{F9F5A922-C8B8-4E18-9B23-531B5FA2A72D}">
      <dgm:prSet/>
      <dgm:spPr/>
      <dgm:t>
        <a:bodyPr/>
        <a:lstStyle/>
        <a:p>
          <a:endParaRPr lang="en-US"/>
        </a:p>
      </dgm:t>
    </dgm:pt>
    <dgm:pt modelId="{2E1AC871-3CF9-4AA6-8FEC-71B5828C9C63}" type="sibTrans" cxnId="{F9F5A922-C8B8-4E18-9B23-531B5FA2A72D}">
      <dgm:prSet/>
      <dgm:spPr/>
      <dgm:t>
        <a:bodyPr/>
        <a:lstStyle/>
        <a:p>
          <a:endParaRPr lang="en-US"/>
        </a:p>
      </dgm:t>
    </dgm:pt>
    <dgm:pt modelId="{B4CD6BD6-4176-438D-87E1-8E6236B9321C}" type="pres">
      <dgm:prSet presAssocID="{CFE9E114-C1C5-4A83-B3B2-65E05026FA7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1FE985-1AAF-45BC-AE61-1C717295BB00}" type="pres">
      <dgm:prSet presAssocID="{CFE9E114-C1C5-4A83-B3B2-65E05026FA71}" presName="arrow" presStyleLbl="bgShp" presStyleIdx="0" presStyleCnt="1" custLinFactNeighborY="3016"/>
      <dgm:spPr/>
    </dgm:pt>
    <dgm:pt modelId="{22DC1262-870F-4587-A3A0-59277F684A26}" type="pres">
      <dgm:prSet presAssocID="{CFE9E114-C1C5-4A83-B3B2-65E05026FA71}" presName="arrowDiagram4" presStyleCnt="0"/>
      <dgm:spPr/>
    </dgm:pt>
    <dgm:pt modelId="{B37CB1FF-234E-46E6-AD2F-407EA41D6E46}" type="pres">
      <dgm:prSet presAssocID="{3A9798CF-9CDB-4EF1-ADB8-757AFBF05444}" presName="bullet4a" presStyleLbl="node1" presStyleIdx="0" presStyleCnt="4" custLinFactX="23845" custLinFactNeighborX="100000" custLinFactNeighborY="-40838"/>
      <dgm:spPr/>
    </dgm:pt>
    <dgm:pt modelId="{441F97A3-C47B-48A1-8562-FC0E3D3FE976}" type="pres">
      <dgm:prSet presAssocID="{3A9798CF-9CDB-4EF1-ADB8-757AFBF05444}" presName="textBox4a" presStyleLbl="revTx" presStyleIdx="0" presStyleCnt="4" custLinFactNeighborX="650" custLinFactNeighborY="7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0F6AC-16CB-4FB7-B846-A855270B664D}" type="pres">
      <dgm:prSet presAssocID="{427B682B-EEBB-46E1-B785-5ECBFC2548F7}" presName="bullet4b" presStyleLbl="node1" presStyleIdx="1" presStyleCnt="4" custLinFactNeighborX="22103" custLinFactNeighborY="22495"/>
      <dgm:spPr/>
    </dgm:pt>
    <dgm:pt modelId="{02EF2B59-DE1A-496F-AF0E-033489988AA7}" type="pres">
      <dgm:prSet presAssocID="{427B682B-EEBB-46E1-B785-5ECBFC2548F7}" presName="textBox4b" presStyleLbl="revTx" presStyleIdx="1" presStyleCnt="4" custScaleX="126757" custScaleY="77739" custLinFactNeighborX="98768" custLinFactNeighborY="-26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E9DBC-C3E0-4ACE-9952-0FFB630CE327}" type="pres">
      <dgm:prSet presAssocID="{0D58046E-DCC3-474B-AA70-0582A325C5DD}" presName="bullet4c" presStyleLbl="node1" presStyleIdx="2" presStyleCnt="4" custLinFactNeighborX="14511" custLinFactNeighborY="24431"/>
      <dgm:spPr/>
    </dgm:pt>
    <dgm:pt modelId="{AB5CB966-7663-4E6E-A622-8419791530BE}" type="pres">
      <dgm:prSet presAssocID="{0D58046E-DCC3-474B-AA70-0582A325C5DD}" presName="textBox4c" presStyleLbl="revTx" presStyleIdx="2" presStyleCnt="4" custScaleY="75344" custLinFactX="-14777" custLinFactNeighborX="-100000" custLinFactNeighborY="31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F8163-D82D-4637-88FD-0E8BB247497B}" type="pres">
      <dgm:prSet presAssocID="{4A86DB24-AB37-460B-A6B2-D203BAAD24AB}" presName="bullet4d" presStyleLbl="node1" presStyleIdx="3" presStyleCnt="4" custLinFactNeighborX="5511" custLinFactNeighborY="6280"/>
      <dgm:spPr/>
    </dgm:pt>
    <dgm:pt modelId="{85F75F28-6F89-482A-B0DD-66B4211F7860}" type="pres">
      <dgm:prSet presAssocID="{4A86DB24-AB37-460B-A6B2-D203BAAD24AB}" presName="textBox4d" presStyleLbl="revTx" presStyleIdx="3" presStyleCnt="4" custScaleY="23974" custLinFactNeighborX="76" custLinFactNeighborY="-25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1DA279-6336-4075-B81A-E11584895AEF}" type="presOf" srcId="{0D58046E-DCC3-474B-AA70-0582A325C5DD}" destId="{AB5CB966-7663-4E6E-A622-8419791530BE}" srcOrd="0" destOrd="0" presId="urn:microsoft.com/office/officeart/2005/8/layout/arrow2"/>
    <dgm:cxn modelId="{EEDBD0CE-B5C0-4A69-9E24-8A13050B71E5}" type="presOf" srcId="{3A9798CF-9CDB-4EF1-ADB8-757AFBF05444}" destId="{441F97A3-C47B-48A1-8562-FC0E3D3FE976}" srcOrd="0" destOrd="0" presId="urn:microsoft.com/office/officeart/2005/8/layout/arrow2"/>
    <dgm:cxn modelId="{58D473BF-F221-4EAB-B4C2-A2AEDC1AB9E2}" type="presOf" srcId="{CFE9E114-C1C5-4A83-B3B2-65E05026FA71}" destId="{B4CD6BD6-4176-438D-87E1-8E6236B9321C}" srcOrd="0" destOrd="0" presId="urn:microsoft.com/office/officeart/2005/8/layout/arrow2"/>
    <dgm:cxn modelId="{34E8833C-BE93-4F7B-9D04-A1F72FD06672}" srcId="{CFE9E114-C1C5-4A83-B3B2-65E05026FA71}" destId="{0D58046E-DCC3-474B-AA70-0582A325C5DD}" srcOrd="2" destOrd="0" parTransId="{06F76013-BFE1-4DE0-BB54-2447E8FCC063}" sibTransId="{432BC4B0-293F-45BF-A31E-B7292EA56BD1}"/>
    <dgm:cxn modelId="{F6253D60-C634-435E-8416-6C7ABC389C86}" type="presOf" srcId="{4A86DB24-AB37-460B-A6B2-D203BAAD24AB}" destId="{85F75F28-6F89-482A-B0DD-66B4211F7860}" srcOrd="0" destOrd="0" presId="urn:microsoft.com/office/officeart/2005/8/layout/arrow2"/>
    <dgm:cxn modelId="{1B83FB09-8EC0-4F81-9870-BED77288CB76}" srcId="{CFE9E114-C1C5-4A83-B3B2-65E05026FA71}" destId="{427B682B-EEBB-46E1-B785-5ECBFC2548F7}" srcOrd="1" destOrd="0" parTransId="{6A3E37CD-7F26-4147-87B6-9EBB469CE8C1}" sibTransId="{745129B8-D165-44E9-8379-C131B12973A0}"/>
    <dgm:cxn modelId="{28F31782-472D-4DA7-9B37-0A3B5478605A}" srcId="{CFE9E114-C1C5-4A83-B3B2-65E05026FA71}" destId="{3A9798CF-9CDB-4EF1-ADB8-757AFBF05444}" srcOrd="0" destOrd="0" parTransId="{61F4E965-0E73-497B-A15F-A106F3960C30}" sibTransId="{93F67A59-24D3-46FA-B585-F2B0C4BA7863}"/>
    <dgm:cxn modelId="{C94C9994-50B9-4D3C-ACF0-63E1D8298EDC}" type="presOf" srcId="{427B682B-EEBB-46E1-B785-5ECBFC2548F7}" destId="{02EF2B59-DE1A-496F-AF0E-033489988AA7}" srcOrd="0" destOrd="0" presId="urn:microsoft.com/office/officeart/2005/8/layout/arrow2"/>
    <dgm:cxn modelId="{F9F5A922-C8B8-4E18-9B23-531B5FA2A72D}" srcId="{CFE9E114-C1C5-4A83-B3B2-65E05026FA71}" destId="{4A86DB24-AB37-460B-A6B2-D203BAAD24AB}" srcOrd="3" destOrd="0" parTransId="{B567617E-5C01-46C4-A8EA-B890CCEC5E8E}" sibTransId="{2E1AC871-3CF9-4AA6-8FEC-71B5828C9C63}"/>
    <dgm:cxn modelId="{C93C65F5-1138-4465-BCB0-7B5A203BD5C0}" type="presParOf" srcId="{B4CD6BD6-4176-438D-87E1-8E6236B9321C}" destId="{351FE985-1AAF-45BC-AE61-1C717295BB00}" srcOrd="0" destOrd="0" presId="urn:microsoft.com/office/officeart/2005/8/layout/arrow2"/>
    <dgm:cxn modelId="{70F2D1D3-7161-4BF0-80DE-67CF92B58D3D}" type="presParOf" srcId="{B4CD6BD6-4176-438D-87E1-8E6236B9321C}" destId="{22DC1262-870F-4587-A3A0-59277F684A26}" srcOrd="1" destOrd="0" presId="urn:microsoft.com/office/officeart/2005/8/layout/arrow2"/>
    <dgm:cxn modelId="{1A7AF25E-8570-4B86-A530-32A70464203B}" type="presParOf" srcId="{22DC1262-870F-4587-A3A0-59277F684A26}" destId="{B37CB1FF-234E-46E6-AD2F-407EA41D6E46}" srcOrd="0" destOrd="0" presId="urn:microsoft.com/office/officeart/2005/8/layout/arrow2"/>
    <dgm:cxn modelId="{233F7C39-5A63-4DD1-899E-431DEDC4D1ED}" type="presParOf" srcId="{22DC1262-870F-4587-A3A0-59277F684A26}" destId="{441F97A3-C47B-48A1-8562-FC0E3D3FE976}" srcOrd="1" destOrd="0" presId="urn:microsoft.com/office/officeart/2005/8/layout/arrow2"/>
    <dgm:cxn modelId="{0753EBE0-F5B0-42D7-A507-12806FC72E99}" type="presParOf" srcId="{22DC1262-870F-4587-A3A0-59277F684A26}" destId="{5310F6AC-16CB-4FB7-B846-A855270B664D}" srcOrd="2" destOrd="0" presId="urn:microsoft.com/office/officeart/2005/8/layout/arrow2"/>
    <dgm:cxn modelId="{7C44A39F-E8FE-4349-BE04-F375A1E4091F}" type="presParOf" srcId="{22DC1262-870F-4587-A3A0-59277F684A26}" destId="{02EF2B59-DE1A-496F-AF0E-033489988AA7}" srcOrd="3" destOrd="0" presId="urn:microsoft.com/office/officeart/2005/8/layout/arrow2"/>
    <dgm:cxn modelId="{27366BBA-C594-4058-ACD1-4DFCDA0D522A}" type="presParOf" srcId="{22DC1262-870F-4587-A3A0-59277F684A26}" destId="{59EE9DBC-C3E0-4ACE-9952-0FFB630CE327}" srcOrd="4" destOrd="0" presId="urn:microsoft.com/office/officeart/2005/8/layout/arrow2"/>
    <dgm:cxn modelId="{08B307CA-1FF9-4BFC-8FB3-F387499854B3}" type="presParOf" srcId="{22DC1262-870F-4587-A3A0-59277F684A26}" destId="{AB5CB966-7663-4E6E-A622-8419791530BE}" srcOrd="5" destOrd="0" presId="urn:microsoft.com/office/officeart/2005/8/layout/arrow2"/>
    <dgm:cxn modelId="{55239FA7-0BAB-445D-BB19-BB0673E174AD}" type="presParOf" srcId="{22DC1262-870F-4587-A3A0-59277F684A26}" destId="{EC8F8163-D82D-4637-88FD-0E8BB247497B}" srcOrd="6" destOrd="0" presId="urn:microsoft.com/office/officeart/2005/8/layout/arrow2"/>
    <dgm:cxn modelId="{6F2AE05D-D74E-48AA-BBAD-FA96C4750F6A}" type="presParOf" srcId="{22DC1262-870F-4587-A3A0-59277F684A26}" destId="{85F75F28-6F89-482A-B0DD-66B4211F786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E6533D-4ED1-4A1D-9F66-BFBA1CCD7F6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28AB50-44A9-4562-92C2-6E05E4534F9A}">
      <dgm:prSet phldrT="[Text]"/>
      <dgm:spPr/>
      <dgm:t>
        <a:bodyPr/>
        <a:lstStyle/>
        <a:p>
          <a:r>
            <a:rPr lang="en-US" dirty="0"/>
            <a:t>Short Term</a:t>
          </a:r>
        </a:p>
      </dgm:t>
    </dgm:pt>
    <dgm:pt modelId="{F0E220E1-EE3E-44A0-AAAF-A3EC82A92B76}" type="parTrans" cxnId="{0650CC49-9853-4AD8-A384-3006491AC572}">
      <dgm:prSet/>
      <dgm:spPr/>
      <dgm:t>
        <a:bodyPr/>
        <a:lstStyle/>
        <a:p>
          <a:endParaRPr lang="en-US"/>
        </a:p>
      </dgm:t>
    </dgm:pt>
    <dgm:pt modelId="{C1A194C4-3E54-4C27-A098-1F062268B130}" type="sibTrans" cxnId="{0650CC49-9853-4AD8-A384-3006491AC572}">
      <dgm:prSet/>
      <dgm:spPr/>
      <dgm:t>
        <a:bodyPr/>
        <a:lstStyle/>
        <a:p>
          <a:endParaRPr lang="en-US"/>
        </a:p>
      </dgm:t>
    </dgm:pt>
    <dgm:pt modelId="{3D5F3D0B-2B93-4F1E-9B90-72F803DCD4FF}">
      <dgm:prSet phldrT="[Text]" custT="1"/>
      <dgm:spPr/>
      <dgm:t>
        <a:bodyPr/>
        <a:lstStyle/>
        <a:p>
          <a:r>
            <a:rPr lang="en-US" sz="2400" b="1" dirty="0"/>
            <a:t>FSM ODA Priorities</a:t>
          </a:r>
        </a:p>
      </dgm:t>
    </dgm:pt>
    <dgm:pt modelId="{15E64536-65AC-4A5C-9E25-0A0D0ABA0C77}" type="parTrans" cxnId="{CF2B1071-629C-4369-9761-DCDDA565711F}">
      <dgm:prSet/>
      <dgm:spPr/>
      <dgm:t>
        <a:bodyPr/>
        <a:lstStyle/>
        <a:p>
          <a:endParaRPr lang="en-US"/>
        </a:p>
      </dgm:t>
    </dgm:pt>
    <dgm:pt modelId="{96852AC4-5FDB-42C6-8129-4DC37A650F48}" type="sibTrans" cxnId="{CF2B1071-629C-4369-9761-DCDDA565711F}">
      <dgm:prSet/>
      <dgm:spPr/>
      <dgm:t>
        <a:bodyPr/>
        <a:lstStyle/>
        <a:p>
          <a:endParaRPr lang="en-US"/>
        </a:p>
      </dgm:t>
    </dgm:pt>
    <dgm:pt modelId="{EB93637A-06EC-456A-A925-7D634F494B3D}">
      <dgm:prSet phldrT="[Text]"/>
      <dgm:spPr/>
      <dgm:t>
        <a:bodyPr/>
        <a:lstStyle/>
        <a:p>
          <a:r>
            <a:rPr lang="en-US" dirty="0"/>
            <a:t>Medium Term</a:t>
          </a:r>
        </a:p>
      </dgm:t>
    </dgm:pt>
    <dgm:pt modelId="{1F6CCB72-0B65-4ECA-9B5A-E3428C2E797A}" type="parTrans" cxnId="{9BE4A1DF-6FB5-40B8-930B-DD09DC74487A}">
      <dgm:prSet/>
      <dgm:spPr/>
      <dgm:t>
        <a:bodyPr/>
        <a:lstStyle/>
        <a:p>
          <a:endParaRPr lang="en-US"/>
        </a:p>
      </dgm:t>
    </dgm:pt>
    <dgm:pt modelId="{C804D773-5AFC-4371-A072-7060EC712A35}" type="sibTrans" cxnId="{9BE4A1DF-6FB5-40B8-930B-DD09DC74487A}">
      <dgm:prSet/>
      <dgm:spPr/>
      <dgm:t>
        <a:bodyPr/>
        <a:lstStyle/>
        <a:p>
          <a:endParaRPr lang="en-US"/>
        </a:p>
      </dgm:t>
    </dgm:pt>
    <dgm:pt modelId="{EDA3DE7A-CAC1-4044-91A9-51B7BBACE629}">
      <dgm:prSet phldrT="[Text]" custT="1"/>
      <dgm:spPr/>
      <dgm:t>
        <a:bodyPr/>
        <a:lstStyle/>
        <a:p>
          <a:r>
            <a:rPr lang="en-US" sz="2000" b="1" dirty="0"/>
            <a:t>2023 Action Plan</a:t>
          </a:r>
        </a:p>
      </dgm:t>
    </dgm:pt>
    <dgm:pt modelId="{E5B332AF-DB12-4B46-AAE6-3BAE6DE314A7}" type="parTrans" cxnId="{4C2FA437-71AA-4CE8-9219-A6F9360C7FCC}">
      <dgm:prSet/>
      <dgm:spPr/>
      <dgm:t>
        <a:bodyPr/>
        <a:lstStyle/>
        <a:p>
          <a:endParaRPr lang="en-US"/>
        </a:p>
      </dgm:t>
    </dgm:pt>
    <dgm:pt modelId="{06BD989E-82AD-4912-9EDF-869C51285181}" type="sibTrans" cxnId="{4C2FA437-71AA-4CE8-9219-A6F9360C7FCC}">
      <dgm:prSet/>
      <dgm:spPr/>
      <dgm:t>
        <a:bodyPr/>
        <a:lstStyle/>
        <a:p>
          <a:endParaRPr lang="en-US"/>
        </a:p>
      </dgm:t>
    </dgm:pt>
    <dgm:pt modelId="{BEFB8379-FDFA-44F2-81FE-09D64747C88F}">
      <dgm:prSet phldrT="[Text]"/>
      <dgm:spPr/>
      <dgm:t>
        <a:bodyPr/>
        <a:lstStyle/>
        <a:p>
          <a:r>
            <a:rPr lang="en-US" dirty="0"/>
            <a:t>Long Term </a:t>
          </a:r>
        </a:p>
      </dgm:t>
    </dgm:pt>
    <dgm:pt modelId="{37558007-4336-4694-ABE3-7CA1132A28F1}" type="parTrans" cxnId="{20F506E2-7852-458E-8F2B-A432B183A189}">
      <dgm:prSet/>
      <dgm:spPr/>
      <dgm:t>
        <a:bodyPr/>
        <a:lstStyle/>
        <a:p>
          <a:endParaRPr lang="en-US"/>
        </a:p>
      </dgm:t>
    </dgm:pt>
    <dgm:pt modelId="{3B277D62-22AD-4EC3-BC51-98AD4DB89EC0}" type="sibTrans" cxnId="{20F506E2-7852-458E-8F2B-A432B183A189}">
      <dgm:prSet/>
      <dgm:spPr/>
      <dgm:t>
        <a:bodyPr/>
        <a:lstStyle/>
        <a:p>
          <a:endParaRPr lang="en-US"/>
        </a:p>
      </dgm:t>
    </dgm:pt>
    <dgm:pt modelId="{264A0A89-B8DC-406F-9365-86F14730FCDD}">
      <dgm:prSet phldrT="[Text]"/>
      <dgm:spPr/>
      <dgm:t>
        <a:bodyPr/>
        <a:lstStyle/>
        <a:p>
          <a:endParaRPr lang="en-US" sz="2700" dirty="0"/>
        </a:p>
      </dgm:t>
    </dgm:pt>
    <dgm:pt modelId="{B168E6A6-0D54-4221-B04A-97B81215F4BF}" type="parTrans" cxnId="{B75E9C33-A739-49C4-9518-882C3455DE37}">
      <dgm:prSet/>
      <dgm:spPr/>
      <dgm:t>
        <a:bodyPr/>
        <a:lstStyle/>
        <a:p>
          <a:endParaRPr lang="en-US"/>
        </a:p>
      </dgm:t>
    </dgm:pt>
    <dgm:pt modelId="{C73E7785-CF30-493C-87C8-A793287A3237}" type="sibTrans" cxnId="{B75E9C33-A739-49C4-9518-882C3455DE37}">
      <dgm:prSet/>
      <dgm:spPr/>
      <dgm:t>
        <a:bodyPr/>
        <a:lstStyle/>
        <a:p>
          <a:endParaRPr lang="en-US"/>
        </a:p>
      </dgm:t>
    </dgm:pt>
    <dgm:pt modelId="{BD5EDC62-55C3-4D8C-9C1C-3FF91A58E27D}">
      <dgm:prSet phldrT="[Text]" custT="1"/>
      <dgm:spPr/>
      <dgm:t>
        <a:bodyPr/>
        <a:lstStyle/>
        <a:p>
          <a:r>
            <a:rPr lang="en-US" sz="2400" b="1" dirty="0"/>
            <a:t>FSM SDP 2004-2024</a:t>
          </a:r>
        </a:p>
      </dgm:t>
    </dgm:pt>
    <dgm:pt modelId="{1F8CDABE-5C38-4A9C-8D60-FF258B90E4FB}" type="parTrans" cxnId="{ABD4CE49-059A-40F0-A48C-B3D319D119FB}">
      <dgm:prSet/>
      <dgm:spPr/>
      <dgm:t>
        <a:bodyPr/>
        <a:lstStyle/>
        <a:p>
          <a:endParaRPr lang="en-US"/>
        </a:p>
      </dgm:t>
    </dgm:pt>
    <dgm:pt modelId="{C7228677-3A5B-4238-BA02-FD7B5C205B76}" type="sibTrans" cxnId="{ABD4CE49-059A-40F0-A48C-B3D319D119FB}">
      <dgm:prSet/>
      <dgm:spPr/>
      <dgm:t>
        <a:bodyPr/>
        <a:lstStyle/>
        <a:p>
          <a:endParaRPr lang="en-US"/>
        </a:p>
      </dgm:t>
    </dgm:pt>
    <dgm:pt modelId="{6F3B4A65-1774-4202-AFBE-A5CE11C4BD8A}">
      <dgm:prSet phldrT="[Text]" custT="1"/>
      <dgm:spPr/>
      <dgm:t>
        <a:bodyPr/>
        <a:lstStyle/>
        <a:p>
          <a:r>
            <a:rPr lang="en-US" sz="2000" b="1" dirty="0"/>
            <a:t>Sector Policy &amp; Strategy</a:t>
          </a:r>
        </a:p>
      </dgm:t>
    </dgm:pt>
    <dgm:pt modelId="{E83F9014-99DF-4ABB-B196-B8F5EFF2D0F8}" type="parTrans" cxnId="{06A491E0-4E1A-4F79-AE43-7A94F49FAD23}">
      <dgm:prSet/>
      <dgm:spPr/>
      <dgm:t>
        <a:bodyPr/>
        <a:lstStyle/>
        <a:p>
          <a:endParaRPr lang="en-US"/>
        </a:p>
      </dgm:t>
    </dgm:pt>
    <dgm:pt modelId="{391EC030-8388-435F-9AFB-B3F423CE1E18}" type="sibTrans" cxnId="{06A491E0-4E1A-4F79-AE43-7A94F49FAD23}">
      <dgm:prSet/>
      <dgm:spPr/>
      <dgm:t>
        <a:bodyPr/>
        <a:lstStyle/>
        <a:p>
          <a:endParaRPr lang="en-US"/>
        </a:p>
      </dgm:t>
    </dgm:pt>
    <dgm:pt modelId="{B0999F73-820F-4BED-9DFB-4E775ECFE377}" type="pres">
      <dgm:prSet presAssocID="{5EE6533D-4ED1-4A1D-9F66-BFBA1CCD7F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64AECB-CDB9-4E24-87F9-705E3F2A348B}" type="pres">
      <dgm:prSet presAssocID="{5EE6533D-4ED1-4A1D-9F66-BFBA1CCD7F6E}" presName="tSp" presStyleCnt="0"/>
      <dgm:spPr/>
    </dgm:pt>
    <dgm:pt modelId="{21EE501B-47A1-43CD-9A4B-607346EB78C7}" type="pres">
      <dgm:prSet presAssocID="{5EE6533D-4ED1-4A1D-9F66-BFBA1CCD7F6E}" presName="bSp" presStyleCnt="0"/>
      <dgm:spPr/>
    </dgm:pt>
    <dgm:pt modelId="{F1072D57-357C-4468-BB61-1F6A8C0D3B0B}" type="pres">
      <dgm:prSet presAssocID="{5EE6533D-4ED1-4A1D-9F66-BFBA1CCD7F6E}" presName="process" presStyleCnt="0"/>
      <dgm:spPr/>
    </dgm:pt>
    <dgm:pt modelId="{C5C2828E-2D98-4D17-A214-189CA80E518E}" type="pres">
      <dgm:prSet presAssocID="{0128AB50-44A9-4562-92C2-6E05E4534F9A}" presName="composite1" presStyleCnt="0"/>
      <dgm:spPr/>
    </dgm:pt>
    <dgm:pt modelId="{2D9501CA-2234-448D-88B8-C321E9A99F58}" type="pres">
      <dgm:prSet presAssocID="{0128AB50-44A9-4562-92C2-6E05E4534F9A}" presName="dummyNode1" presStyleLbl="node1" presStyleIdx="0" presStyleCnt="3"/>
      <dgm:spPr/>
    </dgm:pt>
    <dgm:pt modelId="{3D4DCA8A-FE60-42B6-9482-EAD7DF29AD44}" type="pres">
      <dgm:prSet presAssocID="{0128AB50-44A9-4562-92C2-6E05E4534F9A}" presName="childNode1" presStyleLbl="bgAcc1" presStyleIdx="0" presStyleCnt="3" custScaleY="73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66A51-6E14-45B2-AFA9-F9C51B3BED17}" type="pres">
      <dgm:prSet presAssocID="{0128AB50-44A9-4562-92C2-6E05E4534F9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B41CB-B560-4E9B-872A-2F1057D8C6F1}" type="pres">
      <dgm:prSet presAssocID="{0128AB50-44A9-4562-92C2-6E05E4534F9A}" presName="parentNode1" presStyleLbl="node1" presStyleIdx="0" presStyleCnt="3" custScaleX="123177" custLinFactNeighborX="5975" custLinFactNeighborY="-440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CE66C-0F36-498E-B97F-C6BDDF415D3F}" type="pres">
      <dgm:prSet presAssocID="{0128AB50-44A9-4562-92C2-6E05E4534F9A}" presName="connSite1" presStyleCnt="0"/>
      <dgm:spPr/>
    </dgm:pt>
    <dgm:pt modelId="{4BAE4418-4173-40C3-9BD4-8B582662F19F}" type="pres">
      <dgm:prSet presAssocID="{C1A194C4-3E54-4C27-A098-1F062268B130}" presName="Name9" presStyleLbl="sibTrans2D1" presStyleIdx="0" presStyleCnt="2"/>
      <dgm:spPr/>
      <dgm:t>
        <a:bodyPr/>
        <a:lstStyle/>
        <a:p>
          <a:endParaRPr lang="en-US"/>
        </a:p>
      </dgm:t>
    </dgm:pt>
    <dgm:pt modelId="{A834C0CE-13BD-44A9-91B3-F9042F7999A5}" type="pres">
      <dgm:prSet presAssocID="{EB93637A-06EC-456A-A925-7D634F494B3D}" presName="composite2" presStyleCnt="0"/>
      <dgm:spPr/>
    </dgm:pt>
    <dgm:pt modelId="{DA9EE748-DD19-4A7F-A16A-52C3A1633BCC}" type="pres">
      <dgm:prSet presAssocID="{EB93637A-06EC-456A-A925-7D634F494B3D}" presName="dummyNode2" presStyleLbl="node1" presStyleIdx="0" presStyleCnt="3"/>
      <dgm:spPr/>
    </dgm:pt>
    <dgm:pt modelId="{E91E70C7-C5C1-44E7-A87D-C1765874FBE1}" type="pres">
      <dgm:prSet presAssocID="{EB93637A-06EC-456A-A925-7D634F494B3D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0263A-6F3F-4040-B3C1-ED9C0B937184}" type="pres">
      <dgm:prSet presAssocID="{EB93637A-06EC-456A-A925-7D634F494B3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3CF04-4484-4E96-91D6-0A89CFC0B732}" type="pres">
      <dgm:prSet presAssocID="{EB93637A-06EC-456A-A925-7D634F494B3D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79683-6931-4BFB-8051-08EFAFA1E108}" type="pres">
      <dgm:prSet presAssocID="{EB93637A-06EC-456A-A925-7D634F494B3D}" presName="connSite2" presStyleCnt="0"/>
      <dgm:spPr/>
    </dgm:pt>
    <dgm:pt modelId="{BCA7DE49-1E2D-48A8-A932-BD0696900403}" type="pres">
      <dgm:prSet presAssocID="{C804D773-5AFC-4371-A072-7060EC712A35}" presName="Name18" presStyleLbl="sibTrans2D1" presStyleIdx="1" presStyleCnt="2"/>
      <dgm:spPr/>
      <dgm:t>
        <a:bodyPr/>
        <a:lstStyle/>
        <a:p>
          <a:endParaRPr lang="en-US"/>
        </a:p>
      </dgm:t>
    </dgm:pt>
    <dgm:pt modelId="{5C6BEF1B-35EF-47B2-A766-3971891D19DD}" type="pres">
      <dgm:prSet presAssocID="{BEFB8379-FDFA-44F2-81FE-09D64747C88F}" presName="composite1" presStyleCnt="0"/>
      <dgm:spPr/>
    </dgm:pt>
    <dgm:pt modelId="{604CD704-9C88-4871-843B-C597B59103E0}" type="pres">
      <dgm:prSet presAssocID="{BEFB8379-FDFA-44F2-81FE-09D64747C88F}" presName="dummyNode1" presStyleLbl="node1" presStyleIdx="1" presStyleCnt="3"/>
      <dgm:spPr/>
    </dgm:pt>
    <dgm:pt modelId="{DC6361B0-0829-489B-A78F-980526778239}" type="pres">
      <dgm:prSet presAssocID="{BEFB8379-FDFA-44F2-81FE-09D64747C88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B0AFF-49F6-4C71-8381-D38A8DA1271D}" type="pres">
      <dgm:prSet presAssocID="{BEFB8379-FDFA-44F2-81FE-09D64747C88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53DDC-0ED7-4AC0-8A67-D4F7AE064407}" type="pres">
      <dgm:prSet presAssocID="{BEFB8379-FDFA-44F2-81FE-09D64747C88F}" presName="parentNode1" presStyleLbl="node1" presStyleIdx="2" presStyleCnt="3" custLinFactNeighborX="-5197" custLinFactNeighborY="-146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B8EDC-4EAA-414B-8CC8-57719DEDB0B9}" type="pres">
      <dgm:prSet presAssocID="{BEFB8379-FDFA-44F2-81FE-09D64747C88F}" presName="connSite1" presStyleCnt="0"/>
      <dgm:spPr/>
    </dgm:pt>
  </dgm:ptLst>
  <dgm:cxnLst>
    <dgm:cxn modelId="{06A491E0-4E1A-4F79-AE43-7A94F49FAD23}" srcId="{EB93637A-06EC-456A-A925-7D634F494B3D}" destId="{6F3B4A65-1774-4202-AFBE-A5CE11C4BD8A}" srcOrd="1" destOrd="0" parTransId="{E83F9014-99DF-4ABB-B196-B8F5EFF2D0F8}" sibTransId="{391EC030-8388-435F-9AFB-B3F423CE1E18}"/>
    <dgm:cxn modelId="{AB25A042-E611-4C52-88B7-28222AAFEC3B}" type="presOf" srcId="{EDA3DE7A-CAC1-4044-91A9-51B7BBACE629}" destId="{E91E70C7-C5C1-44E7-A87D-C1765874FBE1}" srcOrd="0" destOrd="0" presId="urn:microsoft.com/office/officeart/2005/8/layout/hProcess4"/>
    <dgm:cxn modelId="{CF2B1071-629C-4369-9761-DCDDA565711F}" srcId="{0128AB50-44A9-4562-92C2-6E05E4534F9A}" destId="{3D5F3D0B-2B93-4F1E-9B90-72F803DCD4FF}" srcOrd="0" destOrd="0" parTransId="{15E64536-65AC-4A5C-9E25-0A0D0ABA0C77}" sibTransId="{96852AC4-5FDB-42C6-8129-4DC37A650F48}"/>
    <dgm:cxn modelId="{20F506E2-7852-458E-8F2B-A432B183A189}" srcId="{5EE6533D-4ED1-4A1D-9F66-BFBA1CCD7F6E}" destId="{BEFB8379-FDFA-44F2-81FE-09D64747C88F}" srcOrd="2" destOrd="0" parTransId="{37558007-4336-4694-ABE3-7CA1132A28F1}" sibTransId="{3B277D62-22AD-4EC3-BC51-98AD4DB89EC0}"/>
    <dgm:cxn modelId="{14DC5FCC-C831-4144-A5DD-F71FA6FB430C}" type="presOf" srcId="{5EE6533D-4ED1-4A1D-9F66-BFBA1CCD7F6E}" destId="{B0999F73-820F-4BED-9DFB-4E775ECFE377}" srcOrd="0" destOrd="0" presId="urn:microsoft.com/office/officeart/2005/8/layout/hProcess4"/>
    <dgm:cxn modelId="{EFA975AB-87B2-4D25-89FF-1FCDDCA01E4B}" type="presOf" srcId="{6F3B4A65-1774-4202-AFBE-A5CE11C4BD8A}" destId="{12A0263A-6F3F-4040-B3C1-ED9C0B937184}" srcOrd="1" destOrd="1" presId="urn:microsoft.com/office/officeart/2005/8/layout/hProcess4"/>
    <dgm:cxn modelId="{C937E526-B026-4B4C-BBE0-3D93194ACD9C}" type="presOf" srcId="{EDA3DE7A-CAC1-4044-91A9-51B7BBACE629}" destId="{12A0263A-6F3F-4040-B3C1-ED9C0B937184}" srcOrd="1" destOrd="0" presId="urn:microsoft.com/office/officeart/2005/8/layout/hProcess4"/>
    <dgm:cxn modelId="{B75E9C33-A739-49C4-9518-882C3455DE37}" srcId="{BEFB8379-FDFA-44F2-81FE-09D64747C88F}" destId="{264A0A89-B8DC-406F-9365-86F14730FCDD}" srcOrd="0" destOrd="0" parTransId="{B168E6A6-0D54-4221-B04A-97B81215F4BF}" sibTransId="{C73E7785-CF30-493C-87C8-A793287A3237}"/>
    <dgm:cxn modelId="{9D35FBCA-8AEC-45F1-9F86-4357F7598056}" type="presOf" srcId="{EB93637A-06EC-456A-A925-7D634F494B3D}" destId="{60B3CF04-4484-4E96-91D6-0A89CFC0B732}" srcOrd="0" destOrd="0" presId="urn:microsoft.com/office/officeart/2005/8/layout/hProcess4"/>
    <dgm:cxn modelId="{4CA5AC73-3D47-4C07-B8D5-001FB83A8EFC}" type="presOf" srcId="{264A0A89-B8DC-406F-9365-86F14730FCDD}" destId="{DC6361B0-0829-489B-A78F-980526778239}" srcOrd="0" destOrd="0" presId="urn:microsoft.com/office/officeart/2005/8/layout/hProcess4"/>
    <dgm:cxn modelId="{3AFDDB48-02AF-4BFA-8DA1-444142C5EC2D}" type="presOf" srcId="{BEFB8379-FDFA-44F2-81FE-09D64747C88F}" destId="{8AE53DDC-0ED7-4AC0-8A67-D4F7AE064407}" srcOrd="0" destOrd="0" presId="urn:microsoft.com/office/officeart/2005/8/layout/hProcess4"/>
    <dgm:cxn modelId="{BDD562EE-1FD3-4FA3-9A66-25D78A5BAB4C}" type="presOf" srcId="{6F3B4A65-1774-4202-AFBE-A5CE11C4BD8A}" destId="{E91E70C7-C5C1-44E7-A87D-C1765874FBE1}" srcOrd="0" destOrd="1" presId="urn:microsoft.com/office/officeart/2005/8/layout/hProcess4"/>
    <dgm:cxn modelId="{4C2FA437-71AA-4CE8-9219-A6F9360C7FCC}" srcId="{EB93637A-06EC-456A-A925-7D634F494B3D}" destId="{EDA3DE7A-CAC1-4044-91A9-51B7BBACE629}" srcOrd="0" destOrd="0" parTransId="{E5B332AF-DB12-4B46-AAE6-3BAE6DE314A7}" sibTransId="{06BD989E-82AD-4912-9EDF-869C51285181}"/>
    <dgm:cxn modelId="{0650CC49-9853-4AD8-A384-3006491AC572}" srcId="{5EE6533D-4ED1-4A1D-9F66-BFBA1CCD7F6E}" destId="{0128AB50-44A9-4562-92C2-6E05E4534F9A}" srcOrd="0" destOrd="0" parTransId="{F0E220E1-EE3E-44A0-AAAF-A3EC82A92B76}" sibTransId="{C1A194C4-3E54-4C27-A098-1F062268B130}"/>
    <dgm:cxn modelId="{0D147C3A-1739-4829-ADEE-3301FE1BAB2D}" type="presOf" srcId="{3D5F3D0B-2B93-4F1E-9B90-72F803DCD4FF}" destId="{3D4DCA8A-FE60-42B6-9482-EAD7DF29AD44}" srcOrd="0" destOrd="0" presId="urn:microsoft.com/office/officeart/2005/8/layout/hProcess4"/>
    <dgm:cxn modelId="{551E36D9-6206-4101-9C9D-DF9B790E4C12}" type="presOf" srcId="{0128AB50-44A9-4562-92C2-6E05E4534F9A}" destId="{4D7B41CB-B560-4E9B-872A-2F1057D8C6F1}" srcOrd="0" destOrd="0" presId="urn:microsoft.com/office/officeart/2005/8/layout/hProcess4"/>
    <dgm:cxn modelId="{3CA8E5D1-21F8-4D83-BC49-A76615F70B21}" type="presOf" srcId="{3D5F3D0B-2B93-4F1E-9B90-72F803DCD4FF}" destId="{76866A51-6E14-45B2-AFA9-F9C51B3BED17}" srcOrd="1" destOrd="0" presId="urn:microsoft.com/office/officeart/2005/8/layout/hProcess4"/>
    <dgm:cxn modelId="{1A90BDE7-24F2-4557-8006-A69F483BE3F7}" type="presOf" srcId="{C1A194C4-3E54-4C27-A098-1F062268B130}" destId="{4BAE4418-4173-40C3-9BD4-8B582662F19F}" srcOrd="0" destOrd="0" presId="urn:microsoft.com/office/officeart/2005/8/layout/hProcess4"/>
    <dgm:cxn modelId="{5B359AD5-F295-49DA-AF2C-018C35446AF4}" type="presOf" srcId="{BD5EDC62-55C3-4D8C-9C1C-3FF91A58E27D}" destId="{673B0AFF-49F6-4C71-8381-D38A8DA1271D}" srcOrd="1" destOrd="1" presId="urn:microsoft.com/office/officeart/2005/8/layout/hProcess4"/>
    <dgm:cxn modelId="{CF289E39-5DBD-4CC1-809F-2B83AB673332}" type="presOf" srcId="{BD5EDC62-55C3-4D8C-9C1C-3FF91A58E27D}" destId="{DC6361B0-0829-489B-A78F-980526778239}" srcOrd="0" destOrd="1" presId="urn:microsoft.com/office/officeart/2005/8/layout/hProcess4"/>
    <dgm:cxn modelId="{6066712F-C3A6-4990-9C15-6DC658863C0D}" type="presOf" srcId="{C804D773-5AFC-4371-A072-7060EC712A35}" destId="{BCA7DE49-1E2D-48A8-A932-BD0696900403}" srcOrd="0" destOrd="0" presId="urn:microsoft.com/office/officeart/2005/8/layout/hProcess4"/>
    <dgm:cxn modelId="{ABD4CE49-059A-40F0-A48C-B3D319D119FB}" srcId="{BEFB8379-FDFA-44F2-81FE-09D64747C88F}" destId="{BD5EDC62-55C3-4D8C-9C1C-3FF91A58E27D}" srcOrd="1" destOrd="0" parTransId="{1F8CDABE-5C38-4A9C-8D60-FF258B90E4FB}" sibTransId="{C7228677-3A5B-4238-BA02-FD7B5C205B76}"/>
    <dgm:cxn modelId="{3515D870-9DA0-4C27-9CD6-AFF284FD0B87}" type="presOf" srcId="{264A0A89-B8DC-406F-9365-86F14730FCDD}" destId="{673B0AFF-49F6-4C71-8381-D38A8DA1271D}" srcOrd="1" destOrd="0" presId="urn:microsoft.com/office/officeart/2005/8/layout/hProcess4"/>
    <dgm:cxn modelId="{9BE4A1DF-6FB5-40B8-930B-DD09DC74487A}" srcId="{5EE6533D-4ED1-4A1D-9F66-BFBA1CCD7F6E}" destId="{EB93637A-06EC-456A-A925-7D634F494B3D}" srcOrd="1" destOrd="0" parTransId="{1F6CCB72-0B65-4ECA-9B5A-E3428C2E797A}" sibTransId="{C804D773-5AFC-4371-A072-7060EC712A35}"/>
    <dgm:cxn modelId="{E11D9D20-C1DF-4FE2-9C49-E86F8EB0A31E}" type="presParOf" srcId="{B0999F73-820F-4BED-9DFB-4E775ECFE377}" destId="{EE64AECB-CDB9-4E24-87F9-705E3F2A348B}" srcOrd="0" destOrd="0" presId="urn:microsoft.com/office/officeart/2005/8/layout/hProcess4"/>
    <dgm:cxn modelId="{D3D3E40C-BC70-45A3-8EF5-B64AA5DD1C50}" type="presParOf" srcId="{B0999F73-820F-4BED-9DFB-4E775ECFE377}" destId="{21EE501B-47A1-43CD-9A4B-607346EB78C7}" srcOrd="1" destOrd="0" presId="urn:microsoft.com/office/officeart/2005/8/layout/hProcess4"/>
    <dgm:cxn modelId="{76AB569D-32CE-4648-8E78-CE2D867A12B8}" type="presParOf" srcId="{B0999F73-820F-4BED-9DFB-4E775ECFE377}" destId="{F1072D57-357C-4468-BB61-1F6A8C0D3B0B}" srcOrd="2" destOrd="0" presId="urn:microsoft.com/office/officeart/2005/8/layout/hProcess4"/>
    <dgm:cxn modelId="{0BAED53E-4299-4388-A0D1-1C9A7A9AE34D}" type="presParOf" srcId="{F1072D57-357C-4468-BB61-1F6A8C0D3B0B}" destId="{C5C2828E-2D98-4D17-A214-189CA80E518E}" srcOrd="0" destOrd="0" presId="urn:microsoft.com/office/officeart/2005/8/layout/hProcess4"/>
    <dgm:cxn modelId="{569DF9A8-71A4-4A30-88F6-3778FAF03807}" type="presParOf" srcId="{C5C2828E-2D98-4D17-A214-189CA80E518E}" destId="{2D9501CA-2234-448D-88B8-C321E9A99F58}" srcOrd="0" destOrd="0" presId="urn:microsoft.com/office/officeart/2005/8/layout/hProcess4"/>
    <dgm:cxn modelId="{62BF6582-F9D9-457A-B5C9-7EBDC336A848}" type="presParOf" srcId="{C5C2828E-2D98-4D17-A214-189CA80E518E}" destId="{3D4DCA8A-FE60-42B6-9482-EAD7DF29AD44}" srcOrd="1" destOrd="0" presId="urn:microsoft.com/office/officeart/2005/8/layout/hProcess4"/>
    <dgm:cxn modelId="{C51B02B4-EF64-47F6-BC08-A651E2D9A899}" type="presParOf" srcId="{C5C2828E-2D98-4D17-A214-189CA80E518E}" destId="{76866A51-6E14-45B2-AFA9-F9C51B3BED17}" srcOrd="2" destOrd="0" presId="urn:microsoft.com/office/officeart/2005/8/layout/hProcess4"/>
    <dgm:cxn modelId="{B4C4B405-47EE-4793-943D-5D9D0391FB2B}" type="presParOf" srcId="{C5C2828E-2D98-4D17-A214-189CA80E518E}" destId="{4D7B41CB-B560-4E9B-872A-2F1057D8C6F1}" srcOrd="3" destOrd="0" presId="urn:microsoft.com/office/officeart/2005/8/layout/hProcess4"/>
    <dgm:cxn modelId="{E323DE4A-F76B-46F8-87A4-6D85A6EFB57B}" type="presParOf" srcId="{C5C2828E-2D98-4D17-A214-189CA80E518E}" destId="{D7FCE66C-0F36-498E-B97F-C6BDDF415D3F}" srcOrd="4" destOrd="0" presId="urn:microsoft.com/office/officeart/2005/8/layout/hProcess4"/>
    <dgm:cxn modelId="{13D49882-635F-4A58-811B-D601B59BF1ED}" type="presParOf" srcId="{F1072D57-357C-4468-BB61-1F6A8C0D3B0B}" destId="{4BAE4418-4173-40C3-9BD4-8B582662F19F}" srcOrd="1" destOrd="0" presId="urn:microsoft.com/office/officeart/2005/8/layout/hProcess4"/>
    <dgm:cxn modelId="{E584001D-B540-4F8D-AB90-943D46164D29}" type="presParOf" srcId="{F1072D57-357C-4468-BB61-1F6A8C0D3B0B}" destId="{A834C0CE-13BD-44A9-91B3-F9042F7999A5}" srcOrd="2" destOrd="0" presId="urn:microsoft.com/office/officeart/2005/8/layout/hProcess4"/>
    <dgm:cxn modelId="{E832ED0A-19EE-4B92-83C4-BA12A2B78B91}" type="presParOf" srcId="{A834C0CE-13BD-44A9-91B3-F9042F7999A5}" destId="{DA9EE748-DD19-4A7F-A16A-52C3A1633BCC}" srcOrd="0" destOrd="0" presId="urn:microsoft.com/office/officeart/2005/8/layout/hProcess4"/>
    <dgm:cxn modelId="{D4C42D7D-A21C-463E-8C97-38FF3C873C62}" type="presParOf" srcId="{A834C0CE-13BD-44A9-91B3-F9042F7999A5}" destId="{E91E70C7-C5C1-44E7-A87D-C1765874FBE1}" srcOrd="1" destOrd="0" presId="urn:microsoft.com/office/officeart/2005/8/layout/hProcess4"/>
    <dgm:cxn modelId="{38761B50-4479-4C1E-8E90-A4BC18A50E8A}" type="presParOf" srcId="{A834C0CE-13BD-44A9-91B3-F9042F7999A5}" destId="{12A0263A-6F3F-4040-B3C1-ED9C0B937184}" srcOrd="2" destOrd="0" presId="urn:microsoft.com/office/officeart/2005/8/layout/hProcess4"/>
    <dgm:cxn modelId="{7D0B1701-58A5-44C0-98BC-234937EBE6A2}" type="presParOf" srcId="{A834C0CE-13BD-44A9-91B3-F9042F7999A5}" destId="{60B3CF04-4484-4E96-91D6-0A89CFC0B732}" srcOrd="3" destOrd="0" presId="urn:microsoft.com/office/officeart/2005/8/layout/hProcess4"/>
    <dgm:cxn modelId="{F83F6C1B-F9EA-43CD-86DB-1104EA9D79D6}" type="presParOf" srcId="{A834C0CE-13BD-44A9-91B3-F9042F7999A5}" destId="{6FF79683-6931-4BFB-8051-08EFAFA1E108}" srcOrd="4" destOrd="0" presId="urn:microsoft.com/office/officeart/2005/8/layout/hProcess4"/>
    <dgm:cxn modelId="{8E29F727-4770-41D8-B6F4-57F59F786BEC}" type="presParOf" srcId="{F1072D57-357C-4468-BB61-1F6A8C0D3B0B}" destId="{BCA7DE49-1E2D-48A8-A932-BD0696900403}" srcOrd="3" destOrd="0" presId="urn:microsoft.com/office/officeart/2005/8/layout/hProcess4"/>
    <dgm:cxn modelId="{FE37DB77-B13A-460B-80B5-25419D448556}" type="presParOf" srcId="{F1072D57-357C-4468-BB61-1F6A8C0D3B0B}" destId="{5C6BEF1B-35EF-47B2-A766-3971891D19DD}" srcOrd="4" destOrd="0" presId="urn:microsoft.com/office/officeart/2005/8/layout/hProcess4"/>
    <dgm:cxn modelId="{670D7A18-4299-4EA3-BE2F-C5303FABD1D2}" type="presParOf" srcId="{5C6BEF1B-35EF-47B2-A766-3971891D19DD}" destId="{604CD704-9C88-4871-843B-C597B59103E0}" srcOrd="0" destOrd="0" presId="urn:microsoft.com/office/officeart/2005/8/layout/hProcess4"/>
    <dgm:cxn modelId="{5D546EEE-65BD-4218-BCAB-06947DB7FCE1}" type="presParOf" srcId="{5C6BEF1B-35EF-47B2-A766-3971891D19DD}" destId="{DC6361B0-0829-489B-A78F-980526778239}" srcOrd="1" destOrd="0" presId="urn:microsoft.com/office/officeart/2005/8/layout/hProcess4"/>
    <dgm:cxn modelId="{CF4A1346-E5E4-4DAB-ADCB-F8EF0CC19115}" type="presParOf" srcId="{5C6BEF1B-35EF-47B2-A766-3971891D19DD}" destId="{673B0AFF-49F6-4C71-8381-D38A8DA1271D}" srcOrd="2" destOrd="0" presId="urn:microsoft.com/office/officeart/2005/8/layout/hProcess4"/>
    <dgm:cxn modelId="{D0DCF771-782B-40D9-A6C8-24EEDDA22DF4}" type="presParOf" srcId="{5C6BEF1B-35EF-47B2-A766-3971891D19DD}" destId="{8AE53DDC-0ED7-4AC0-8A67-D4F7AE064407}" srcOrd="3" destOrd="0" presId="urn:microsoft.com/office/officeart/2005/8/layout/hProcess4"/>
    <dgm:cxn modelId="{742D8621-E987-48FE-83A2-986F1D332EFF}" type="presParOf" srcId="{5C6BEF1B-35EF-47B2-A766-3971891D19DD}" destId="{869B8EDC-4EAA-414B-8CC8-57719DEDB0B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CE8C2-3811-41FB-A034-E53BB0DF255B}">
      <dsp:nvSpPr>
        <dsp:cNvPr id="0" name=""/>
        <dsp:cNvSpPr/>
      </dsp:nvSpPr>
      <dsp:spPr>
        <a:xfrm>
          <a:off x="3003803" y="2781099"/>
          <a:ext cx="2221992" cy="2221992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FSM SDP 2004-2023</a:t>
          </a:r>
        </a:p>
      </dsp:txBody>
      <dsp:txXfrm>
        <a:off x="3329206" y="3106502"/>
        <a:ext cx="1571186" cy="1571186"/>
      </dsp:txXfrm>
    </dsp:sp>
    <dsp:sp modelId="{D06540A7-2741-4B11-889E-3C0845BA5C96}">
      <dsp:nvSpPr>
        <dsp:cNvPr id="0" name=""/>
        <dsp:cNvSpPr/>
      </dsp:nvSpPr>
      <dsp:spPr>
        <a:xfrm rot="11700000">
          <a:off x="1215190" y="3067342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32EBC-AEF2-4DB4-88E8-28D594F92662}">
      <dsp:nvSpPr>
        <dsp:cNvPr id="0" name=""/>
        <dsp:cNvSpPr/>
      </dsp:nvSpPr>
      <dsp:spPr>
        <a:xfrm>
          <a:off x="1382" y="2228357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Sector Policy Updates</a:t>
          </a:r>
        </a:p>
      </dsp:txBody>
      <dsp:txXfrm>
        <a:off x="50843" y="2277818"/>
        <a:ext cx="2011970" cy="1589791"/>
      </dsp:txXfrm>
    </dsp:sp>
    <dsp:sp modelId="{0ABECE86-722F-460C-BBD6-3E9F6367E534}">
      <dsp:nvSpPr>
        <dsp:cNvPr id="0" name=""/>
        <dsp:cNvSpPr/>
      </dsp:nvSpPr>
      <dsp:spPr>
        <a:xfrm rot="3891218">
          <a:off x="2975484" y="1976824"/>
          <a:ext cx="886252" cy="70741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BFE6F-96DF-4CAD-8BEF-F3F60C9CC82E}">
      <dsp:nvSpPr>
        <dsp:cNvPr id="0" name=""/>
        <dsp:cNvSpPr/>
      </dsp:nvSpPr>
      <dsp:spPr>
        <a:xfrm>
          <a:off x="1721409" y="178508"/>
          <a:ext cx="2110892" cy="168871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2023 Action Plan</a:t>
          </a:r>
        </a:p>
      </dsp:txBody>
      <dsp:txXfrm>
        <a:off x="1770870" y="227969"/>
        <a:ext cx="2011970" cy="1589791"/>
      </dsp:txXfrm>
    </dsp:sp>
    <dsp:sp modelId="{AD2A4B13-1804-45D1-B488-EB8DABF83185}">
      <dsp:nvSpPr>
        <dsp:cNvPr id="0" name=""/>
        <dsp:cNvSpPr/>
      </dsp:nvSpPr>
      <dsp:spPr>
        <a:xfrm rot="17700000">
          <a:off x="4169252" y="1793379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39E7A-77DE-4979-98A9-43BBC3A4C057}">
      <dsp:nvSpPr>
        <dsp:cNvPr id="0" name=""/>
        <dsp:cNvSpPr/>
      </dsp:nvSpPr>
      <dsp:spPr>
        <a:xfrm>
          <a:off x="4397297" y="178508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IDP Update </a:t>
          </a:r>
          <a:r>
            <a:rPr lang="en-US" sz="2800" kern="1200" dirty="0"/>
            <a:t>2015 - 2025</a:t>
          </a:r>
          <a:endParaRPr lang="en-US" sz="3200" kern="1200" dirty="0"/>
        </a:p>
      </dsp:txBody>
      <dsp:txXfrm>
        <a:off x="4446758" y="227969"/>
        <a:ext cx="2011970" cy="1589791"/>
      </dsp:txXfrm>
    </dsp:sp>
    <dsp:sp modelId="{3CE7A06D-D3F5-4616-B54A-6F7F23CA4AD5}">
      <dsp:nvSpPr>
        <dsp:cNvPr id="0" name=""/>
        <dsp:cNvSpPr/>
      </dsp:nvSpPr>
      <dsp:spPr>
        <a:xfrm rot="10798448">
          <a:off x="5262953" y="3591043"/>
          <a:ext cx="768184" cy="57103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0FC93-EC9F-423D-806A-6DB8E2C7B9FA}">
      <dsp:nvSpPr>
        <dsp:cNvPr id="0" name=""/>
        <dsp:cNvSpPr/>
      </dsp:nvSpPr>
      <dsp:spPr>
        <a:xfrm>
          <a:off x="6118707" y="2976054"/>
          <a:ext cx="2110892" cy="168871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States SDPs</a:t>
          </a:r>
        </a:p>
      </dsp:txBody>
      <dsp:txXfrm>
        <a:off x="6168168" y="3025515"/>
        <a:ext cx="2011970" cy="1589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FE985-1AAF-45BC-AE61-1C717295BB00}">
      <dsp:nvSpPr>
        <dsp:cNvPr id="0" name=""/>
        <dsp:cNvSpPr/>
      </dsp:nvSpPr>
      <dsp:spPr>
        <a:xfrm>
          <a:off x="0" y="419103"/>
          <a:ext cx="4800600" cy="300037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CB1FF-234E-46E6-AD2F-407EA41D6E46}">
      <dsp:nvSpPr>
        <dsp:cNvPr id="0" name=""/>
        <dsp:cNvSpPr/>
      </dsp:nvSpPr>
      <dsp:spPr>
        <a:xfrm>
          <a:off x="609601" y="2514600"/>
          <a:ext cx="110413" cy="110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F97A3-C47B-48A1-8562-FC0E3D3FE976}">
      <dsp:nvSpPr>
        <dsp:cNvPr id="0" name=""/>
        <dsp:cNvSpPr/>
      </dsp:nvSpPr>
      <dsp:spPr>
        <a:xfrm>
          <a:off x="533401" y="2666998"/>
          <a:ext cx="820902" cy="71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0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Kosrae SDP (2014-2023</a:t>
          </a:r>
        </a:p>
      </dsp:txBody>
      <dsp:txXfrm>
        <a:off x="533401" y="2666998"/>
        <a:ext cx="820902" cy="714089"/>
      </dsp:txXfrm>
    </dsp:sp>
    <dsp:sp modelId="{5310F6AC-16CB-4FB7-B846-A855270B664D}">
      <dsp:nvSpPr>
        <dsp:cNvPr id="0" name=""/>
        <dsp:cNvSpPr/>
      </dsp:nvSpPr>
      <dsp:spPr>
        <a:xfrm>
          <a:off x="1295399" y="1904999"/>
          <a:ext cx="192024" cy="1920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F2B59-DE1A-496F-AF0E-033489988AA7}">
      <dsp:nvSpPr>
        <dsp:cNvPr id="0" name=""/>
        <dsp:cNvSpPr/>
      </dsp:nvSpPr>
      <dsp:spPr>
        <a:xfrm>
          <a:off x="2209802" y="1752599"/>
          <a:ext cx="1277870" cy="1065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-</a:t>
          </a:r>
          <a:r>
            <a:rPr lang="en-US" sz="1200" b="1" kern="1200" dirty="0"/>
            <a:t>Pohnpei SDP (2013)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-Pohnpei Agriculture Action Plan (2011-2015)</a:t>
          </a:r>
        </a:p>
      </dsp:txBody>
      <dsp:txXfrm>
        <a:off x="2209802" y="1752599"/>
        <a:ext cx="1277870" cy="1065934"/>
      </dsp:txXfrm>
    </dsp:sp>
    <dsp:sp modelId="{59EE9DBC-C3E0-4ACE-9952-0FFB630CE327}">
      <dsp:nvSpPr>
        <dsp:cNvPr id="0" name=""/>
        <dsp:cNvSpPr/>
      </dsp:nvSpPr>
      <dsp:spPr>
        <a:xfrm>
          <a:off x="2286001" y="1409700"/>
          <a:ext cx="254431" cy="2544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CB966-7663-4E6E-A622-8419791530BE}">
      <dsp:nvSpPr>
        <dsp:cNvPr id="0" name=""/>
        <dsp:cNvSpPr/>
      </dsp:nvSpPr>
      <dsp:spPr>
        <a:xfrm>
          <a:off x="1219200" y="2260547"/>
          <a:ext cx="1008126" cy="1397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81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Yap 5 Year Tourism Dev. Plan (2013-2017)</a:t>
          </a:r>
        </a:p>
      </dsp:txBody>
      <dsp:txXfrm>
        <a:off x="1219200" y="2260547"/>
        <a:ext cx="1008126" cy="1397052"/>
      </dsp:txXfrm>
    </dsp:sp>
    <dsp:sp modelId="{EC8F8163-D82D-4637-88FD-0E8BB247497B}">
      <dsp:nvSpPr>
        <dsp:cNvPr id="0" name=""/>
        <dsp:cNvSpPr/>
      </dsp:nvSpPr>
      <dsp:spPr>
        <a:xfrm>
          <a:off x="3352800" y="1028702"/>
          <a:ext cx="340842" cy="3408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75F28-6F89-482A-B0DD-66B4211F7860}">
      <dsp:nvSpPr>
        <dsp:cNvPr id="0" name=""/>
        <dsp:cNvSpPr/>
      </dsp:nvSpPr>
      <dsp:spPr>
        <a:xfrm>
          <a:off x="3505204" y="1447810"/>
          <a:ext cx="1008126" cy="51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60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Chuuk State SDP </a:t>
          </a:r>
        </a:p>
      </dsp:txBody>
      <dsp:txXfrm>
        <a:off x="3505204" y="1447810"/>
        <a:ext cx="1008126" cy="5157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DCA8A-FE60-42B6-9482-EAD7DF29AD44}">
      <dsp:nvSpPr>
        <dsp:cNvPr id="0" name=""/>
        <dsp:cNvSpPr/>
      </dsp:nvSpPr>
      <dsp:spPr>
        <a:xfrm>
          <a:off x="2261" y="1600202"/>
          <a:ext cx="2197802" cy="1325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FSM ODA Priorities</a:t>
          </a:r>
        </a:p>
      </dsp:txBody>
      <dsp:txXfrm>
        <a:off x="32766" y="1630707"/>
        <a:ext cx="2136792" cy="980499"/>
      </dsp:txXfrm>
    </dsp:sp>
    <dsp:sp modelId="{4BAE4418-4173-40C3-9BD4-8B582662F19F}">
      <dsp:nvSpPr>
        <dsp:cNvPr id="0" name=""/>
        <dsp:cNvSpPr/>
      </dsp:nvSpPr>
      <dsp:spPr>
        <a:xfrm>
          <a:off x="1435139" y="1536659"/>
          <a:ext cx="2538122" cy="2538122"/>
        </a:xfrm>
        <a:prstGeom prst="leftCircularArrow">
          <a:avLst>
            <a:gd name="adj1" fmla="val 2783"/>
            <a:gd name="adj2" fmla="val 339483"/>
            <a:gd name="adj3" fmla="val 2685325"/>
            <a:gd name="adj4" fmla="val 9594821"/>
            <a:gd name="adj5" fmla="val 324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B41CB-B560-4E9B-872A-2F1057D8C6F1}">
      <dsp:nvSpPr>
        <dsp:cNvPr id="0" name=""/>
        <dsp:cNvSpPr/>
      </dsp:nvSpPr>
      <dsp:spPr>
        <a:xfrm>
          <a:off x="380997" y="2438399"/>
          <a:ext cx="2406389" cy="776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Short Term</a:t>
          </a:r>
        </a:p>
      </dsp:txBody>
      <dsp:txXfrm>
        <a:off x="403751" y="2461153"/>
        <a:ext cx="2360881" cy="731375"/>
      </dsp:txXfrm>
    </dsp:sp>
    <dsp:sp modelId="{E91E70C7-C5C1-44E7-A87D-C1765874FBE1}">
      <dsp:nvSpPr>
        <dsp:cNvPr id="0" name=""/>
        <dsp:cNvSpPr/>
      </dsp:nvSpPr>
      <dsp:spPr>
        <a:xfrm>
          <a:off x="3006995" y="1356617"/>
          <a:ext cx="2197802" cy="1812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/>
            <a:t>2023 Action Plan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/>
            <a:t>Sector Policy &amp; Strategy</a:t>
          </a:r>
        </a:p>
      </dsp:txBody>
      <dsp:txXfrm>
        <a:off x="3048711" y="1786775"/>
        <a:ext cx="2114370" cy="1340854"/>
      </dsp:txXfrm>
    </dsp:sp>
    <dsp:sp modelId="{BCA7DE49-1E2D-48A8-A932-BD0696900403}">
      <dsp:nvSpPr>
        <dsp:cNvPr id="0" name=""/>
        <dsp:cNvSpPr/>
      </dsp:nvSpPr>
      <dsp:spPr>
        <a:xfrm>
          <a:off x="4232176" y="257146"/>
          <a:ext cx="2660089" cy="2660089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3CF04-4484-4E96-91D6-0A89CFC0B732}">
      <dsp:nvSpPr>
        <dsp:cNvPr id="0" name=""/>
        <dsp:cNvSpPr/>
      </dsp:nvSpPr>
      <dsp:spPr>
        <a:xfrm>
          <a:off x="3495395" y="968175"/>
          <a:ext cx="1953602" cy="776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Medium Term</a:t>
          </a:r>
        </a:p>
      </dsp:txBody>
      <dsp:txXfrm>
        <a:off x="3518149" y="990929"/>
        <a:ext cx="1908094" cy="731375"/>
      </dsp:txXfrm>
    </dsp:sp>
    <dsp:sp modelId="{DC6361B0-0829-489B-A78F-980526778239}">
      <dsp:nvSpPr>
        <dsp:cNvPr id="0" name=""/>
        <dsp:cNvSpPr/>
      </dsp:nvSpPr>
      <dsp:spPr>
        <a:xfrm>
          <a:off x="5785334" y="1356617"/>
          <a:ext cx="2197802" cy="1812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FSM SDP 2004-2024</a:t>
          </a:r>
        </a:p>
      </dsp:txBody>
      <dsp:txXfrm>
        <a:off x="5827050" y="1398333"/>
        <a:ext cx="2114370" cy="1340854"/>
      </dsp:txXfrm>
    </dsp:sp>
    <dsp:sp modelId="{8AE53DDC-0ED7-4AC0-8A67-D4F7AE064407}">
      <dsp:nvSpPr>
        <dsp:cNvPr id="0" name=""/>
        <dsp:cNvSpPr/>
      </dsp:nvSpPr>
      <dsp:spPr>
        <a:xfrm>
          <a:off x="6172206" y="2666997"/>
          <a:ext cx="1953602" cy="776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Long Term </a:t>
          </a:r>
        </a:p>
      </dsp:txBody>
      <dsp:txXfrm>
        <a:off x="6194960" y="2689751"/>
        <a:ext cx="1908094" cy="731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0096DB-51F9-4B03-B6AE-E5536B33319B}" type="datetimeFigureOut">
              <a:rPr lang="en-US" smtClean="0"/>
              <a:pPr/>
              <a:t>11/25/18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9ED292-8347-4C2A-85CA-4B1008D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80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ED292-8347-4C2A-85CA-4B1008D05E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ED292-8347-4C2A-85CA-4B1008D05E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ED292-8347-4C2A-85CA-4B1008D05E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NZ" altLang="en-US" dirty="0"/>
          </a:p>
          <a:p>
            <a:pPr>
              <a:spcBef>
                <a:spcPct val="0"/>
              </a:spcBef>
              <a:defRPr/>
            </a:pPr>
            <a:endParaRPr lang="en-NZ" alt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spcBef>
                <a:spcPct val="0"/>
              </a:spcBef>
              <a:defRPr/>
            </a:pPr>
            <a:endParaRPr lang="en-NZ" altLang="en-US" dirty="0"/>
          </a:p>
          <a:p>
            <a:pPr>
              <a:spcBef>
                <a:spcPct val="0"/>
              </a:spcBef>
              <a:defRPr/>
            </a:pPr>
            <a:endParaRPr lang="en-US" altLang="en-US" dirty="0"/>
          </a:p>
          <a:p>
            <a:pPr>
              <a:defRPr/>
            </a:pPr>
            <a:endParaRPr lang="en-NZ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2B874B-970C-49EB-A98D-2FA8931F6E05}" type="slidenum">
              <a:rPr lang="en-NZ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N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8B17-F8E3-458A-A777-C799EC525C7B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9EC-19BE-4E6E-9138-C57878BB48FA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EC9C-FEE4-48D8-9327-502487DEFD5A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6391-C710-4FD1-96FA-F6EB55CE0495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4953-6B5F-443A-9A85-AF65E81204F1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3731-5B96-4814-A5CB-A95A15404674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DEF5-FA98-476D-907D-1D33C150CDD5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987C-5FDD-42FA-9490-0B7DA208FA97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ACA3-3C7E-480F-A927-35BF614888BD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B5E6-B5C1-4C3D-9194-DB6A83DAFEC6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51FF-1254-4FF8-8464-C518231EECB4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211C4-A198-41EA-A8AD-823E81A3E44B}" type="datetime1">
              <a:rPr lang="en-US" smtClean="0"/>
              <a:pPr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2264-9209-4263-AA5C-D762B5A3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948862"/>
              </p:ext>
            </p:extLst>
          </p:nvPr>
        </p:nvGraphicFramePr>
        <p:xfrm>
          <a:off x="457200" y="16764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914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FSM Plan Linkages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National &amp; State SDPs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1905000" y="2209800"/>
          <a:ext cx="4800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0" y="4038600"/>
            <a:ext cx="2438400" cy="2667000"/>
            <a:chOff x="0" y="-4"/>
            <a:chExt cx="2650162" cy="350520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Oval 8"/>
            <p:cNvSpPr/>
            <p:nvPr/>
          </p:nvSpPr>
          <p:spPr>
            <a:xfrm>
              <a:off x="0" y="-4"/>
              <a:ext cx="2650162" cy="350520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304800" y="701038"/>
              <a:ext cx="2057400" cy="21183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305" tIns="27305" rIns="27305" bIns="27305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300" kern="1200" dirty="0">
                  <a:solidFill>
                    <a:schemeClr val="tx1"/>
                  </a:solidFill>
                </a:rPr>
                <a:t>FSM SDP  </a:t>
              </a:r>
              <a:r>
                <a:rPr lang="en-US" sz="3200" kern="1200" dirty="0">
                  <a:solidFill>
                    <a:schemeClr val="tx1"/>
                  </a:solidFill>
                </a:rPr>
                <a:t>2004-2023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705600" y="2514600"/>
            <a:ext cx="2057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Improved Quality of Life for all FSM People</a:t>
            </a:r>
          </a:p>
        </p:txBody>
      </p:sp>
      <p:sp>
        <p:nvSpPr>
          <p:cNvPr id="19" name="Title 10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outerShdw blurRad="50800" dist="25400" dir="5400000" sx="1000" sy="1000" algn="ctr" rotWithShape="0">
              <a:schemeClr val="accent1">
                <a:lumMod val="50000"/>
                <a:alpha val="73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4000" dirty="0"/>
              <a:t>    </a:t>
            </a:r>
            <a:r>
              <a:rPr lang="en-US" sz="4000" b="1" dirty="0"/>
              <a:t>FSM Plan Linkage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FSM Planning Process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2264-9209-4263-AA5C-D762B5A32DD1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143000" y="1295400"/>
            <a:ext cx="6629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8286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NZ" sz="2800" b="1" dirty="0">
                <a:latin typeface="Arial Narrow" pitchFamily="34" charset="0"/>
                <a:cs typeface="Times New Roman" pitchFamily="18" charset="0"/>
              </a:rPr>
              <a:t>FSM Short Term Goals: ODA Priorities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0063" y="1371600"/>
          <a:ext cx="8186827" cy="5084169"/>
        </p:xfrm>
        <a:graphic>
          <a:graphicData uri="http://schemas.openxmlformats.org/drawingml/2006/table">
            <a:tbl>
              <a:tblPr bandCol="1">
                <a:tableStyleId>{8799B23B-EC83-4686-B30A-512413B5E67A}</a:tableStyleId>
              </a:tblPr>
              <a:tblGrid>
                <a:gridCol w="1386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03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989">
                <a:tc rowSpan="5">
                  <a:txBody>
                    <a:bodyPr/>
                    <a:lstStyle/>
                    <a:p>
                      <a:pPr algn="ctr"/>
                      <a:r>
                        <a:rPr lang="en-NZ" sz="1600" b="1" dirty="0">
                          <a:latin typeface="Arial Narrow" pitchFamily="34" charset="0"/>
                          <a:cs typeface="Times New Roman" pitchFamily="18" charset="0"/>
                        </a:rPr>
                        <a:t>Infrastructure Development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Transport Roads:</a:t>
                      </a:r>
                      <a:r>
                        <a:rPr lang="en-NZ" sz="1600" baseline="0" dirty="0"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NZ" sz="1600" baseline="0" dirty="0" err="1">
                          <a:latin typeface="Arial Narrow" pitchFamily="34" charset="0"/>
                          <a:cs typeface="Times New Roman" pitchFamily="18" charset="0"/>
                        </a:rPr>
                        <a:t>Kosrae</a:t>
                      </a:r>
                      <a:r>
                        <a:rPr lang="en-NZ" sz="1600" baseline="0" dirty="0">
                          <a:latin typeface="Arial Narrow" pitchFamily="34" charset="0"/>
                          <a:cs typeface="Times New Roman" pitchFamily="18" charset="0"/>
                        </a:rPr>
                        <a:t> Inner, </a:t>
                      </a:r>
                      <a:r>
                        <a:rPr lang="en-NZ" sz="1600" baseline="0" dirty="0" err="1">
                          <a:latin typeface="Arial Narrow" pitchFamily="34" charset="0"/>
                          <a:cs typeface="Times New Roman" pitchFamily="18" charset="0"/>
                        </a:rPr>
                        <a:t>Weno</a:t>
                      </a:r>
                      <a:r>
                        <a:rPr lang="en-NZ" sz="1600" baseline="0" dirty="0">
                          <a:latin typeface="Arial Narrow" pitchFamily="34" charset="0"/>
                          <a:cs typeface="Times New Roman" pitchFamily="18" charset="0"/>
                        </a:rPr>
                        <a:t> Circumferential, Yap Northern </a:t>
                      </a:r>
                      <a:endParaRPr lang="en-NZ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989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Transport : </a:t>
                      </a:r>
                      <a:r>
                        <a:rPr lang="en-NZ" sz="1600" dirty="0" err="1">
                          <a:latin typeface="Arial Narrow" pitchFamily="34" charset="0"/>
                          <a:cs typeface="Times New Roman" pitchFamily="18" charset="0"/>
                        </a:rPr>
                        <a:t>Kosrae</a:t>
                      </a: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 Airport , </a:t>
                      </a:r>
                      <a:r>
                        <a:rPr lang="en-NZ" sz="1600" dirty="0" err="1">
                          <a:latin typeface="Arial Narrow" pitchFamily="34" charset="0"/>
                          <a:cs typeface="Times New Roman" pitchFamily="18" charset="0"/>
                        </a:rPr>
                        <a:t>Pohnpei</a:t>
                      </a: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 Port, Yap Ship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989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NZ" sz="16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Health:</a:t>
                      </a:r>
                      <a:r>
                        <a:rPr lang="en-NZ" sz="16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Diagnostic facility, </a:t>
                      </a:r>
                      <a:r>
                        <a:rPr lang="en-NZ" sz="1600" kern="1200" baseline="0" dirty="0" err="1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Chuuk</a:t>
                      </a:r>
                      <a:r>
                        <a:rPr lang="en-NZ" sz="16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Sports facility  </a:t>
                      </a:r>
                      <a:endParaRPr lang="en-NZ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989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Tourism: </a:t>
                      </a:r>
                      <a:r>
                        <a:rPr lang="en-NZ" sz="1600" dirty="0" err="1">
                          <a:latin typeface="Arial Narrow" pitchFamily="34" charset="0"/>
                          <a:cs typeface="Times New Roman" pitchFamily="18" charset="0"/>
                        </a:rPr>
                        <a:t>Pohnpei</a:t>
                      </a: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 Tourism Sector Development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989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Energy: Renewable Energy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989">
                <a:tc rowSpan="3">
                  <a:txBody>
                    <a:bodyPr/>
                    <a:lstStyle/>
                    <a:p>
                      <a:pPr algn="ctr"/>
                      <a:r>
                        <a:rPr lang="en-NZ" sz="1600" b="1" dirty="0">
                          <a:latin typeface="Arial Narrow" pitchFamily="34" charset="0"/>
                          <a:cs typeface="Times New Roman" pitchFamily="18" charset="0"/>
                        </a:rPr>
                        <a:t>Food &amp; Water Security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Access</a:t>
                      </a:r>
                      <a:r>
                        <a:rPr lang="en-NZ" sz="1600" baseline="0" dirty="0">
                          <a:latin typeface="Arial Narrow" pitchFamily="34" charset="0"/>
                          <a:cs typeface="Times New Roman" pitchFamily="18" charset="0"/>
                        </a:rPr>
                        <a:t> to clean water </a:t>
                      </a:r>
                      <a:endParaRPr lang="en-NZ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989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NZ" sz="1600" dirty="0">
                          <a:latin typeface="Arial Narrow" pitchFamily="34" charset="0"/>
                          <a:cs typeface="Times New Roman" pitchFamily="18" charset="0"/>
                        </a:rPr>
                        <a:t>Agriculture</a:t>
                      </a:r>
                      <a:r>
                        <a:rPr lang="en-NZ" sz="1600" baseline="0" dirty="0">
                          <a:latin typeface="Arial Narrow" pitchFamily="34" charset="0"/>
                          <a:cs typeface="Times New Roman" pitchFamily="18" charset="0"/>
                        </a:rPr>
                        <a:t> and fisheries suitability </a:t>
                      </a:r>
                      <a:endParaRPr lang="en-NZ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2440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NZ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1079">
                <a:tc rowSpan="4">
                  <a:txBody>
                    <a:bodyPr/>
                    <a:lstStyle/>
                    <a:p>
                      <a:pPr algn="ctr"/>
                      <a:r>
                        <a:rPr lang="en-NZ" sz="1600" b="1" dirty="0">
                          <a:latin typeface="Arial Narrow" pitchFamily="34" charset="0"/>
                          <a:cs typeface="Times New Roman" pitchFamily="18" charset="0"/>
                        </a:rPr>
                        <a:t>Human Resource Development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Healthcare: human resource development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1079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Education: Sufficient labor resource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1079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Reduced unemployment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8120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1079">
                <a:tc rowSpan="2">
                  <a:txBody>
                    <a:bodyPr/>
                    <a:lstStyle/>
                    <a:p>
                      <a:pPr algn="ctr"/>
                      <a:r>
                        <a:rPr lang="en-NZ" sz="1600" b="1" baseline="0" dirty="0">
                          <a:latin typeface="Arial Narrow" pitchFamily="34" charset="0"/>
                          <a:cs typeface="Times New Roman" pitchFamily="18" charset="0"/>
                        </a:rPr>
                        <a:t>Private Sector Support </a:t>
                      </a:r>
                      <a:endParaRPr lang="en-NZ" sz="1600" b="1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SMEs support (TA &amp; Financing)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54693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198</Words>
  <Application>Microsoft Macintosh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    FSM Plan Linkage </vt:lpstr>
      <vt:lpstr>FSM Planning Process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FSM Official Development Plan</dc:title>
  <dc:creator>Arlynne S. Chugen</dc:creator>
  <cp:lastModifiedBy>APPLE</cp:lastModifiedBy>
  <cp:revision>138</cp:revision>
  <cp:lastPrinted>2016-07-20T03:59:42Z</cp:lastPrinted>
  <dcterms:created xsi:type="dcterms:W3CDTF">2016-03-22T23:03:55Z</dcterms:created>
  <dcterms:modified xsi:type="dcterms:W3CDTF">2018-11-25T09:32:46Z</dcterms:modified>
</cp:coreProperties>
</file>